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70" r:id="rId1"/>
  </p:sldMasterIdLst>
  <p:notesMasterIdLst>
    <p:notesMasterId r:id="rId26"/>
  </p:notesMasterIdLst>
  <p:handoutMasterIdLst>
    <p:handoutMasterId r:id="rId27"/>
  </p:handoutMasterIdLst>
  <p:sldIdLst>
    <p:sldId id="265" r:id="rId2"/>
    <p:sldId id="266" r:id="rId3"/>
    <p:sldId id="267" r:id="rId4"/>
    <p:sldId id="268" r:id="rId5"/>
    <p:sldId id="288" r:id="rId6"/>
    <p:sldId id="269" r:id="rId7"/>
    <p:sldId id="305" r:id="rId8"/>
    <p:sldId id="289" r:id="rId9"/>
    <p:sldId id="290" r:id="rId10"/>
    <p:sldId id="291" r:id="rId11"/>
    <p:sldId id="294" r:id="rId12"/>
    <p:sldId id="296" r:id="rId13"/>
    <p:sldId id="299" r:id="rId14"/>
    <p:sldId id="271" r:id="rId15"/>
    <p:sldId id="300" r:id="rId16"/>
    <p:sldId id="295" r:id="rId17"/>
    <p:sldId id="306" r:id="rId18"/>
    <p:sldId id="302" r:id="rId19"/>
    <p:sldId id="304" r:id="rId20"/>
    <p:sldId id="301" r:id="rId21"/>
    <p:sldId id="307" r:id="rId22"/>
    <p:sldId id="298" r:id="rId23"/>
    <p:sldId id="303" r:id="rId24"/>
    <p:sldId id="287" r:id="rId25"/>
  </p:sldIdLst>
  <p:sldSz cx="12192000" cy="6858000"/>
  <p:notesSz cx="6858000" cy="9144000"/>
  <p:embeddedFontLst>
    <p:embeddedFont>
      <p:font typeface="Calibri" panose="020F0502020204030204" pitchFamily="34" charset="0"/>
      <p:regular r:id="rId28"/>
      <p:bold r:id="rId29"/>
      <p:italic r:id="rId30"/>
      <p:boldItalic r:id="rId31"/>
    </p:embeddedFont>
    <p:embeddedFont>
      <p:font typeface="Comfortaa" pitchFamily="2" charset="0"/>
      <p:regular r:id="rId32"/>
      <p:bold r:id="rId33"/>
    </p:embeddedFont>
    <p:embeddedFont>
      <p:font typeface="Saira SemiCondensed" pitchFamily="2" charset="77"/>
      <p:regular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71C30"/>
    <a:srgbClr val="1BA09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9578" autoAdjust="0"/>
    <p:restoredTop sz="95915" autoAdjust="0"/>
  </p:normalViewPr>
  <p:slideViewPr>
    <p:cSldViewPr snapToGrid="0" showGuides="1">
      <p:cViewPr varScale="1">
        <p:scale>
          <a:sx n="103" d="100"/>
          <a:sy n="103" d="100"/>
        </p:scale>
        <p:origin x="176" y="696"/>
      </p:cViewPr>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 d="1"/>
        <a:sy n="1" d="1"/>
      </p:scale>
      <p:origin x="0" y="-2784"/>
    </p:cViewPr>
  </p:sorterViewPr>
  <p:notesViewPr>
    <p:cSldViewPr snapToGrid="0" showGuides="1">
      <p:cViewPr varScale="1">
        <p:scale>
          <a:sx n="96" d="100"/>
          <a:sy n="96" d="100"/>
        </p:scale>
        <p:origin x="4022" y="6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font" Target="fonts/font3.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3E1A1361-5A10-42B7-ADD3-47FE2D7F3776}" type="datetimeFigureOut">
              <a:rPr lang="en-US" smtClean="0"/>
              <a:t>3/19/22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94E6517-05A8-4D75-BBF6-4EF094986123}" type="slidenum">
              <a:rPr lang="en-US" smtClean="0"/>
              <a:t>‹#›</a:t>
            </a:fld>
            <a:endParaRPr lang="en-US"/>
          </a:p>
        </p:txBody>
      </p:sp>
    </p:spTree>
    <p:extLst>
      <p:ext uri="{BB962C8B-B14F-4D97-AF65-F5344CB8AC3E}">
        <p14:creationId xmlns:p14="http://schemas.microsoft.com/office/powerpoint/2010/main" val="132051707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jpeg>
</file>

<file path=ppt/media/image4.jp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90617A-1473-43F1-83DB-27473EEF4395}" type="datetimeFigureOut">
              <a:rPr lang="en-US" smtClean="0"/>
              <a:t>3/19/22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B57B54-2007-47D3-81A7-57056B178984}" type="slidenum">
              <a:rPr lang="en-US" smtClean="0"/>
              <a:t>‹#›</a:t>
            </a:fld>
            <a:endParaRPr lang="en-US"/>
          </a:p>
        </p:txBody>
      </p:sp>
    </p:spTree>
    <p:extLst>
      <p:ext uri="{BB962C8B-B14F-4D97-AF65-F5344CB8AC3E}">
        <p14:creationId xmlns:p14="http://schemas.microsoft.com/office/powerpoint/2010/main" val="32256146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5787079"/>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4879988" y="728802"/>
            <a:ext cx="2428156" cy="5252591"/>
          </a:xfrm>
          <a:custGeom>
            <a:avLst/>
            <a:gdLst>
              <a:gd name="connsiteX0" fmla="*/ 214585 w 2428156"/>
              <a:gd name="connsiteY0" fmla="*/ 0 h 5252591"/>
              <a:gd name="connsiteX1" fmla="*/ 512499 w 2428156"/>
              <a:gd name="connsiteY1" fmla="*/ 0 h 5252591"/>
              <a:gd name="connsiteX2" fmla="*/ 531347 w 2428156"/>
              <a:gd name="connsiteY2" fmla="*/ 13894 h 5252591"/>
              <a:gd name="connsiteX3" fmla="*/ 537013 w 2428156"/>
              <a:gd name="connsiteY3" fmla="*/ 40928 h 5252591"/>
              <a:gd name="connsiteX4" fmla="*/ 538631 w 2428156"/>
              <a:gd name="connsiteY4" fmla="*/ 66815 h 5252591"/>
              <a:gd name="connsiteX5" fmla="*/ 676797 w 2428156"/>
              <a:gd name="connsiteY5" fmla="*/ 189247 h 5252591"/>
              <a:gd name="connsiteX6" fmla="*/ 1741646 w 2428156"/>
              <a:gd name="connsiteY6" fmla="*/ 189787 h 5252591"/>
              <a:gd name="connsiteX7" fmla="*/ 1873874 w 2428156"/>
              <a:gd name="connsiteY7" fmla="*/ 113739 h 5252591"/>
              <a:gd name="connsiteX8" fmla="*/ 1888987 w 2428156"/>
              <a:gd name="connsiteY8" fmla="*/ 40928 h 5252591"/>
              <a:gd name="connsiteX9" fmla="*/ 1895126 w 2428156"/>
              <a:gd name="connsiteY9" fmla="*/ 13894 h 5252591"/>
              <a:gd name="connsiteX10" fmla="*/ 1914032 w 2428156"/>
              <a:gd name="connsiteY10" fmla="*/ 0 h 5252591"/>
              <a:gd name="connsiteX11" fmla="*/ 2216078 w 2428156"/>
              <a:gd name="connsiteY11" fmla="*/ 0 h 5252591"/>
              <a:gd name="connsiteX12" fmla="*/ 2218748 w 2428156"/>
              <a:gd name="connsiteY12" fmla="*/ 478 h 5252591"/>
              <a:gd name="connsiteX13" fmla="*/ 2428156 w 2428156"/>
              <a:gd name="connsiteY13" fmla="*/ 249115 h 5252591"/>
              <a:gd name="connsiteX14" fmla="*/ 2428156 w 2428156"/>
              <a:gd name="connsiteY14" fmla="*/ 5001261 h 5252591"/>
              <a:gd name="connsiteX15" fmla="*/ 2425458 w 2428156"/>
              <a:gd name="connsiteY15" fmla="*/ 5042250 h 5252591"/>
              <a:gd name="connsiteX16" fmla="*/ 2267138 w 2428156"/>
              <a:gd name="connsiteY16" fmla="*/ 5237020 h 5252591"/>
              <a:gd name="connsiteX17" fmla="*/ 2178825 w 2428156"/>
              <a:gd name="connsiteY17" fmla="*/ 5252591 h 5252591"/>
              <a:gd name="connsiteX18" fmla="*/ 247173 w 2428156"/>
              <a:gd name="connsiteY18" fmla="*/ 5252591 h 5252591"/>
              <a:gd name="connsiteX19" fmla="*/ 166805 w 2428156"/>
              <a:gd name="connsiteY19" fmla="*/ 5239113 h 5252591"/>
              <a:gd name="connsiteX20" fmla="*/ 8635 w 2428156"/>
              <a:gd name="connsiteY20" fmla="*/ 5069220 h 5252591"/>
              <a:gd name="connsiteX21" fmla="*/ 0 w 2428156"/>
              <a:gd name="connsiteY21" fmla="*/ 5028229 h 5252591"/>
              <a:gd name="connsiteX22" fmla="*/ 0 w 2428156"/>
              <a:gd name="connsiteY22" fmla="*/ 222148 h 5252591"/>
              <a:gd name="connsiteX23" fmla="*/ 2158 w 2428156"/>
              <a:gd name="connsiteY23" fmla="*/ 215137 h 5252591"/>
              <a:gd name="connsiteX24" fmla="*/ 178644 w 2428156"/>
              <a:gd name="connsiteY24" fmla="*/ 8028 h 5252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428156" h="5252591">
                <a:moveTo>
                  <a:pt x="214585" y="0"/>
                </a:moveTo>
                <a:lnTo>
                  <a:pt x="512499" y="0"/>
                </a:lnTo>
                <a:lnTo>
                  <a:pt x="531347" y="13894"/>
                </a:lnTo>
                <a:cubicBezTo>
                  <a:pt x="535799" y="21108"/>
                  <a:pt x="537553" y="30142"/>
                  <a:pt x="537013" y="40928"/>
                </a:cubicBezTo>
                <a:cubicBezTo>
                  <a:pt x="536475" y="49558"/>
                  <a:pt x="537553" y="58188"/>
                  <a:pt x="538631" y="66815"/>
                </a:cubicBezTo>
                <a:cubicBezTo>
                  <a:pt x="544569" y="131538"/>
                  <a:pt x="602318" y="189247"/>
                  <a:pt x="676797" y="189247"/>
                </a:cubicBezTo>
                <a:cubicBezTo>
                  <a:pt x="1031927" y="189787"/>
                  <a:pt x="1387056" y="189787"/>
                  <a:pt x="1741646" y="189787"/>
                </a:cubicBezTo>
                <a:cubicBezTo>
                  <a:pt x="1800476" y="189787"/>
                  <a:pt x="1844731" y="164976"/>
                  <a:pt x="1873874" y="113739"/>
                </a:cubicBezTo>
                <a:cubicBezTo>
                  <a:pt x="1886828" y="90547"/>
                  <a:pt x="1888987" y="65739"/>
                  <a:pt x="1888987" y="40928"/>
                </a:cubicBezTo>
                <a:cubicBezTo>
                  <a:pt x="1888987" y="30142"/>
                  <a:pt x="1890741" y="21108"/>
                  <a:pt x="1895126" y="13894"/>
                </a:cubicBezTo>
                <a:lnTo>
                  <a:pt x="1914032" y="0"/>
                </a:lnTo>
                <a:lnTo>
                  <a:pt x="2216078" y="0"/>
                </a:lnTo>
                <a:lnTo>
                  <a:pt x="2218748" y="478"/>
                </a:lnTo>
                <a:cubicBezTo>
                  <a:pt x="2342344" y="21513"/>
                  <a:pt x="2428156" y="122909"/>
                  <a:pt x="2428156" y="249115"/>
                </a:cubicBezTo>
                <a:cubicBezTo>
                  <a:pt x="2428156" y="1833162"/>
                  <a:pt x="2428156" y="3417212"/>
                  <a:pt x="2428156" y="5001261"/>
                </a:cubicBezTo>
                <a:cubicBezTo>
                  <a:pt x="2428156" y="5015286"/>
                  <a:pt x="2427616" y="5028768"/>
                  <a:pt x="2425458" y="5042250"/>
                </a:cubicBezTo>
                <a:cubicBezTo>
                  <a:pt x="2410480" y="5134479"/>
                  <a:pt x="2349359" y="5206683"/>
                  <a:pt x="2267138" y="5237020"/>
                </a:cubicBezTo>
                <a:lnTo>
                  <a:pt x="2178825" y="5252591"/>
                </a:lnTo>
                <a:lnTo>
                  <a:pt x="247173" y="5252591"/>
                </a:lnTo>
                <a:lnTo>
                  <a:pt x="166805" y="5239113"/>
                </a:lnTo>
                <a:cubicBezTo>
                  <a:pt x="90706" y="5212819"/>
                  <a:pt x="30088" y="5150120"/>
                  <a:pt x="8635" y="5069220"/>
                </a:cubicBezTo>
                <a:cubicBezTo>
                  <a:pt x="4858" y="5055735"/>
                  <a:pt x="2698" y="5041712"/>
                  <a:pt x="0" y="5028229"/>
                </a:cubicBezTo>
                <a:cubicBezTo>
                  <a:pt x="0" y="3426381"/>
                  <a:pt x="0" y="1823995"/>
                  <a:pt x="0" y="222148"/>
                </a:cubicBezTo>
                <a:cubicBezTo>
                  <a:pt x="539" y="219990"/>
                  <a:pt x="1620" y="217293"/>
                  <a:pt x="2158" y="215137"/>
                </a:cubicBezTo>
                <a:cubicBezTo>
                  <a:pt x="18889" y="109964"/>
                  <a:pt x="77719" y="40928"/>
                  <a:pt x="178644" y="8028"/>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101991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169750" y="2213192"/>
            <a:ext cx="5184051" cy="3237512"/>
          </a:xfrm>
          <a:custGeom>
            <a:avLst/>
            <a:gdLst>
              <a:gd name="connsiteX0" fmla="*/ 5469 w 5184051"/>
              <a:gd name="connsiteY0" fmla="*/ 0 h 3237512"/>
              <a:gd name="connsiteX1" fmla="*/ 5183152 w 5184051"/>
              <a:gd name="connsiteY1" fmla="*/ 0 h 3237512"/>
              <a:gd name="connsiteX2" fmla="*/ 5184051 w 5184051"/>
              <a:gd name="connsiteY2" fmla="*/ 899 h 3237512"/>
              <a:gd name="connsiteX3" fmla="*/ 5184051 w 5184051"/>
              <a:gd name="connsiteY3" fmla="*/ 3236615 h 3237512"/>
              <a:gd name="connsiteX4" fmla="*/ 5183152 w 5184051"/>
              <a:gd name="connsiteY4" fmla="*/ 3237512 h 3237512"/>
              <a:gd name="connsiteX5" fmla="*/ 5468 w 5184051"/>
              <a:gd name="connsiteY5" fmla="*/ 3237512 h 3237512"/>
              <a:gd name="connsiteX6" fmla="*/ 0 w 5184051"/>
              <a:gd name="connsiteY6" fmla="*/ 3232044 h 3237512"/>
              <a:gd name="connsiteX7" fmla="*/ 0 w 5184051"/>
              <a:gd name="connsiteY7" fmla="*/ 5470 h 3237512"/>
              <a:gd name="connsiteX8" fmla="*/ 5469 w 5184051"/>
              <a:gd name="connsiteY8" fmla="*/ 0 h 3237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4051" h="3237512">
                <a:moveTo>
                  <a:pt x="5469" y="0"/>
                </a:moveTo>
                <a:lnTo>
                  <a:pt x="5183152" y="0"/>
                </a:lnTo>
                <a:lnTo>
                  <a:pt x="5184051" y="899"/>
                </a:lnTo>
                <a:lnTo>
                  <a:pt x="5184051" y="3236615"/>
                </a:lnTo>
                <a:lnTo>
                  <a:pt x="5183152" y="3237512"/>
                </a:lnTo>
                <a:lnTo>
                  <a:pt x="5468" y="3237512"/>
                </a:lnTo>
                <a:lnTo>
                  <a:pt x="0" y="3232044"/>
                </a:lnTo>
                <a:lnTo>
                  <a:pt x="0" y="5470"/>
                </a:lnTo>
                <a:cubicBezTo>
                  <a:pt x="0" y="2449"/>
                  <a:pt x="2449" y="0"/>
                  <a:pt x="5469"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24904908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30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8200" y="739684"/>
            <a:ext cx="5486400" cy="5378632"/>
          </a:xfrm>
          <a:custGeom>
            <a:avLst/>
            <a:gdLst>
              <a:gd name="connsiteX0" fmla="*/ 2743200 w 5486400"/>
              <a:gd name="connsiteY0" fmla="*/ 0 h 5378632"/>
              <a:gd name="connsiteX1" fmla="*/ 5486400 w 5486400"/>
              <a:gd name="connsiteY1" fmla="*/ 2689316 h 5378632"/>
              <a:gd name="connsiteX2" fmla="*/ 2743200 w 5486400"/>
              <a:gd name="connsiteY2" fmla="*/ 5378632 h 5378632"/>
              <a:gd name="connsiteX3" fmla="*/ 0 w 5486400"/>
              <a:gd name="connsiteY3" fmla="*/ 2689316 h 5378632"/>
              <a:gd name="connsiteX4" fmla="*/ 2743200 w 5486400"/>
              <a:gd name="connsiteY4" fmla="*/ 0 h 53786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86400" h="5378632">
                <a:moveTo>
                  <a:pt x="2743200" y="0"/>
                </a:moveTo>
                <a:cubicBezTo>
                  <a:pt x="4258228" y="0"/>
                  <a:pt x="5486400" y="1204048"/>
                  <a:pt x="5486400" y="2689316"/>
                </a:cubicBezTo>
                <a:cubicBezTo>
                  <a:pt x="5486400" y="4174584"/>
                  <a:pt x="4258228" y="5378632"/>
                  <a:pt x="2743200" y="5378632"/>
                </a:cubicBezTo>
                <a:cubicBezTo>
                  <a:pt x="1228172" y="5378632"/>
                  <a:pt x="0" y="4174584"/>
                  <a:pt x="0" y="2689316"/>
                </a:cubicBezTo>
                <a:cubicBezTo>
                  <a:pt x="0" y="1204048"/>
                  <a:pt x="1228172" y="0"/>
                  <a:pt x="27432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4937132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3498617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54" name="Picture Placeholder 53"/>
          <p:cNvSpPr>
            <a:spLocks noGrp="1"/>
          </p:cNvSpPr>
          <p:nvPr>
            <p:ph type="pic" sz="quarter" idx="10" hasCustomPrompt="1"/>
          </p:nvPr>
        </p:nvSpPr>
        <p:spPr>
          <a:xfrm>
            <a:off x="5867400" y="739685"/>
            <a:ext cx="5486400" cy="5378631"/>
          </a:xfrm>
          <a:custGeom>
            <a:avLst/>
            <a:gdLst>
              <a:gd name="connsiteX0" fmla="*/ 2743200 w 5486400"/>
              <a:gd name="connsiteY0" fmla="*/ 0 h 5378631"/>
              <a:gd name="connsiteX1" fmla="*/ 5486400 w 5486400"/>
              <a:gd name="connsiteY1" fmla="*/ 2689316 h 5378631"/>
              <a:gd name="connsiteX2" fmla="*/ 3023676 w 5486400"/>
              <a:gd name="connsiteY2" fmla="*/ 5364748 h 5378631"/>
              <a:gd name="connsiteX3" fmla="*/ 2743219 w 5486400"/>
              <a:gd name="connsiteY3" fmla="*/ 5378631 h 5378631"/>
              <a:gd name="connsiteX4" fmla="*/ 2743181 w 5486400"/>
              <a:gd name="connsiteY4" fmla="*/ 5378631 h 5378631"/>
              <a:gd name="connsiteX5" fmla="*/ 2462724 w 5486400"/>
              <a:gd name="connsiteY5" fmla="*/ 5364748 h 5378631"/>
              <a:gd name="connsiteX6" fmla="*/ 0 w 5486400"/>
              <a:gd name="connsiteY6" fmla="*/ 2689316 h 5378631"/>
              <a:gd name="connsiteX7" fmla="*/ 2743200 w 5486400"/>
              <a:gd name="connsiteY7" fmla="*/ 0 h 5378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86400" h="5378631">
                <a:moveTo>
                  <a:pt x="2743200" y="0"/>
                </a:moveTo>
                <a:cubicBezTo>
                  <a:pt x="4258228" y="0"/>
                  <a:pt x="5486400" y="1204048"/>
                  <a:pt x="5486400" y="2689316"/>
                </a:cubicBezTo>
                <a:cubicBezTo>
                  <a:pt x="5486400" y="4081755"/>
                  <a:pt x="4406952" y="5227028"/>
                  <a:pt x="3023676" y="5364748"/>
                </a:cubicBezTo>
                <a:lnTo>
                  <a:pt x="2743219" y="5378631"/>
                </a:lnTo>
                <a:lnTo>
                  <a:pt x="2743181" y="5378631"/>
                </a:lnTo>
                <a:lnTo>
                  <a:pt x="2462724" y="5364748"/>
                </a:lnTo>
                <a:cubicBezTo>
                  <a:pt x="1079448" y="5227028"/>
                  <a:pt x="0" y="4081755"/>
                  <a:pt x="0" y="2689316"/>
                </a:cubicBezTo>
                <a:cubicBezTo>
                  <a:pt x="0" y="1204048"/>
                  <a:pt x="1228172" y="0"/>
                  <a:pt x="27432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5700842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38200" y="800103"/>
            <a:ext cx="5257800" cy="5257799"/>
          </a:xfrm>
          <a:custGeom>
            <a:avLst/>
            <a:gdLst>
              <a:gd name="connsiteX0" fmla="*/ 876298 w 5257800"/>
              <a:gd name="connsiteY0" fmla="*/ 0 h 5257799"/>
              <a:gd name="connsiteX1" fmla="*/ 4381502 w 5257800"/>
              <a:gd name="connsiteY1" fmla="*/ 0 h 5257799"/>
              <a:gd name="connsiteX2" fmla="*/ 4471081 w 5257800"/>
              <a:gd name="connsiteY2" fmla="*/ 4523 h 5257799"/>
              <a:gd name="connsiteX3" fmla="*/ 5257800 w 5257800"/>
              <a:gd name="connsiteY3" fmla="*/ 876317 h 5257799"/>
              <a:gd name="connsiteX4" fmla="*/ 5257800 w 5257800"/>
              <a:gd name="connsiteY4" fmla="*/ 4381481 h 5257799"/>
              <a:gd name="connsiteX5" fmla="*/ 4381482 w 5257800"/>
              <a:gd name="connsiteY5" fmla="*/ 5257799 h 5257799"/>
              <a:gd name="connsiteX6" fmla="*/ 876318 w 5257800"/>
              <a:gd name="connsiteY6" fmla="*/ 5257799 h 5257799"/>
              <a:gd name="connsiteX7" fmla="*/ 0 w 5257800"/>
              <a:gd name="connsiteY7" fmla="*/ 4381481 h 5257799"/>
              <a:gd name="connsiteX8" fmla="*/ 0 w 5257800"/>
              <a:gd name="connsiteY8" fmla="*/ 876317 h 5257799"/>
              <a:gd name="connsiteX9" fmla="*/ 786720 w 5257800"/>
              <a:gd name="connsiteY9" fmla="*/ 4523 h 525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57800" h="5257799">
                <a:moveTo>
                  <a:pt x="876298" y="0"/>
                </a:moveTo>
                <a:lnTo>
                  <a:pt x="4381502" y="0"/>
                </a:lnTo>
                <a:lnTo>
                  <a:pt x="4471081" y="4523"/>
                </a:lnTo>
                <a:cubicBezTo>
                  <a:pt x="4912969" y="49400"/>
                  <a:pt x="5257800" y="422589"/>
                  <a:pt x="5257800" y="876317"/>
                </a:cubicBezTo>
                <a:lnTo>
                  <a:pt x="5257800" y="4381481"/>
                </a:lnTo>
                <a:cubicBezTo>
                  <a:pt x="5257800" y="4865458"/>
                  <a:pt x="4865459" y="5257799"/>
                  <a:pt x="4381482" y="5257799"/>
                </a:cubicBezTo>
                <a:lnTo>
                  <a:pt x="876318" y="5257799"/>
                </a:lnTo>
                <a:cubicBezTo>
                  <a:pt x="392341" y="5257799"/>
                  <a:pt x="0" y="4865458"/>
                  <a:pt x="0" y="4381481"/>
                </a:cubicBezTo>
                <a:lnTo>
                  <a:pt x="0" y="876317"/>
                </a:lnTo>
                <a:cubicBezTo>
                  <a:pt x="0" y="422589"/>
                  <a:pt x="344831" y="49400"/>
                  <a:pt x="786720" y="4523"/>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3306025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6096000" y="2"/>
            <a:ext cx="6096000" cy="6857998"/>
          </a:xfrm>
          <a:custGeom>
            <a:avLst/>
            <a:gdLst>
              <a:gd name="connsiteX0" fmla="*/ 0 w 6096000"/>
              <a:gd name="connsiteY0" fmla="*/ 0 h 6857998"/>
              <a:gd name="connsiteX1" fmla="*/ 6096000 w 6096000"/>
              <a:gd name="connsiteY1" fmla="*/ 0 h 6857998"/>
              <a:gd name="connsiteX2" fmla="*/ 6096000 w 6096000"/>
              <a:gd name="connsiteY2" fmla="*/ 6857998 h 6857998"/>
              <a:gd name="connsiteX3" fmla="*/ 0 w 6096000"/>
              <a:gd name="connsiteY3" fmla="*/ 6857998 h 6857998"/>
            </a:gdLst>
            <a:ahLst/>
            <a:cxnLst>
              <a:cxn ang="0">
                <a:pos x="connsiteX0" y="connsiteY0"/>
              </a:cxn>
              <a:cxn ang="0">
                <a:pos x="connsiteX1" y="connsiteY1"/>
              </a:cxn>
              <a:cxn ang="0">
                <a:pos x="connsiteX2" y="connsiteY2"/>
              </a:cxn>
              <a:cxn ang="0">
                <a:pos x="connsiteX3" y="connsiteY3"/>
              </a:cxn>
            </a:cxnLst>
            <a:rect l="l" t="t" r="r" b="b"/>
            <a:pathLst>
              <a:path w="6096000" h="6857998">
                <a:moveTo>
                  <a:pt x="0" y="0"/>
                </a:moveTo>
                <a:lnTo>
                  <a:pt x="6096000" y="0"/>
                </a:lnTo>
                <a:lnTo>
                  <a:pt x="6096000" y="6857998"/>
                </a:lnTo>
                <a:lnTo>
                  <a:pt x="0" y="6857998"/>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25301724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849035" y="838200"/>
            <a:ext cx="5246967" cy="5290008"/>
          </a:xfrm>
          <a:custGeom>
            <a:avLst/>
            <a:gdLst>
              <a:gd name="connsiteX0" fmla="*/ 0 w 5246967"/>
              <a:gd name="connsiteY0" fmla="*/ 0 h 5290008"/>
              <a:gd name="connsiteX1" fmla="*/ 5246967 w 5246967"/>
              <a:gd name="connsiteY1" fmla="*/ 0 h 5290008"/>
              <a:gd name="connsiteX2" fmla="*/ 5246967 w 5246967"/>
              <a:gd name="connsiteY2" fmla="*/ 5290008 h 5290008"/>
              <a:gd name="connsiteX3" fmla="*/ 0 w 5246967"/>
              <a:gd name="connsiteY3" fmla="*/ 5290008 h 5290008"/>
            </a:gdLst>
            <a:ahLst/>
            <a:cxnLst>
              <a:cxn ang="0">
                <a:pos x="connsiteX0" y="connsiteY0"/>
              </a:cxn>
              <a:cxn ang="0">
                <a:pos x="connsiteX1" y="connsiteY1"/>
              </a:cxn>
              <a:cxn ang="0">
                <a:pos x="connsiteX2" y="connsiteY2"/>
              </a:cxn>
              <a:cxn ang="0">
                <a:pos x="connsiteX3" y="connsiteY3"/>
              </a:cxn>
            </a:cxnLst>
            <a:rect l="l" t="t" r="r" b="b"/>
            <a:pathLst>
              <a:path w="5246967" h="5290008">
                <a:moveTo>
                  <a:pt x="0" y="0"/>
                </a:moveTo>
                <a:lnTo>
                  <a:pt x="5246967" y="0"/>
                </a:lnTo>
                <a:lnTo>
                  <a:pt x="5246967" y="5290008"/>
                </a:lnTo>
                <a:lnTo>
                  <a:pt x="0" y="5290008"/>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822348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4" name="Picture Placeholder 3"/>
          <p:cNvSpPr>
            <a:spLocks noGrp="1"/>
          </p:cNvSpPr>
          <p:nvPr>
            <p:ph type="pic" sz="quarter" idx="10" hasCustomPrompt="1"/>
          </p:nvPr>
        </p:nvSpPr>
        <p:spPr>
          <a:xfrm>
            <a:off x="0" y="1593130"/>
            <a:ext cx="12192000" cy="2960017"/>
          </a:xfrm>
          <a:custGeom>
            <a:avLst/>
            <a:gdLst>
              <a:gd name="connsiteX0" fmla="*/ 0 w 12192000"/>
              <a:gd name="connsiteY0" fmla="*/ 0 h 2960017"/>
              <a:gd name="connsiteX1" fmla="*/ 12192000 w 12192000"/>
              <a:gd name="connsiteY1" fmla="*/ 0 h 2960017"/>
              <a:gd name="connsiteX2" fmla="*/ 12192000 w 12192000"/>
              <a:gd name="connsiteY2" fmla="*/ 2960017 h 2960017"/>
              <a:gd name="connsiteX3" fmla="*/ 0 w 12192000"/>
              <a:gd name="connsiteY3" fmla="*/ 2960017 h 2960017"/>
            </a:gdLst>
            <a:ahLst/>
            <a:cxnLst>
              <a:cxn ang="0">
                <a:pos x="connsiteX0" y="connsiteY0"/>
              </a:cxn>
              <a:cxn ang="0">
                <a:pos x="connsiteX1" y="connsiteY1"/>
              </a:cxn>
              <a:cxn ang="0">
                <a:pos x="connsiteX2" y="connsiteY2"/>
              </a:cxn>
              <a:cxn ang="0">
                <a:pos x="connsiteX3" y="connsiteY3"/>
              </a:cxn>
            </a:cxnLst>
            <a:rect l="l" t="t" r="r" b="b"/>
            <a:pathLst>
              <a:path w="12192000" h="2960017">
                <a:moveTo>
                  <a:pt x="0" y="0"/>
                </a:moveTo>
                <a:lnTo>
                  <a:pt x="12192000" y="0"/>
                </a:lnTo>
                <a:lnTo>
                  <a:pt x="12192000" y="2960017"/>
                </a:lnTo>
                <a:lnTo>
                  <a:pt x="0" y="2960017"/>
                </a:ln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4009164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7" name="Picture Placeholder 6"/>
          <p:cNvSpPr>
            <a:spLocks noGrp="1"/>
          </p:cNvSpPr>
          <p:nvPr>
            <p:ph type="pic" sz="quarter" idx="10" hasCustomPrompt="1"/>
          </p:nvPr>
        </p:nvSpPr>
        <p:spPr>
          <a:xfrm>
            <a:off x="8382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8" name="Picture Placeholder 7"/>
          <p:cNvSpPr>
            <a:spLocks noGrp="1"/>
          </p:cNvSpPr>
          <p:nvPr>
            <p:ph type="pic" sz="quarter" idx="11" hasCustomPrompt="1"/>
          </p:nvPr>
        </p:nvSpPr>
        <p:spPr>
          <a:xfrm>
            <a:off x="35814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9" name="Picture Placeholder 8"/>
          <p:cNvSpPr>
            <a:spLocks noGrp="1"/>
          </p:cNvSpPr>
          <p:nvPr>
            <p:ph type="pic" sz="quarter" idx="12" hasCustomPrompt="1"/>
          </p:nvPr>
        </p:nvSpPr>
        <p:spPr>
          <a:xfrm>
            <a:off x="63246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0" name="Picture Placeholder 9"/>
          <p:cNvSpPr>
            <a:spLocks noGrp="1"/>
          </p:cNvSpPr>
          <p:nvPr>
            <p:ph type="pic" sz="quarter" idx="13" hasCustomPrompt="1"/>
          </p:nvPr>
        </p:nvSpPr>
        <p:spPr>
          <a:xfrm>
            <a:off x="9067800" y="1705420"/>
            <a:ext cx="2286000" cy="2286000"/>
          </a:xfrm>
          <a:custGeom>
            <a:avLst/>
            <a:gdLst>
              <a:gd name="connsiteX0" fmla="*/ 1143000 w 2286000"/>
              <a:gd name="connsiteY0" fmla="*/ 0 h 2286000"/>
              <a:gd name="connsiteX1" fmla="*/ 2286000 w 2286000"/>
              <a:gd name="connsiteY1" fmla="*/ 1143000 h 2286000"/>
              <a:gd name="connsiteX2" fmla="*/ 1143000 w 2286000"/>
              <a:gd name="connsiteY2" fmla="*/ 2286000 h 2286000"/>
              <a:gd name="connsiteX3" fmla="*/ 0 w 2286000"/>
              <a:gd name="connsiteY3" fmla="*/ 1143000 h 2286000"/>
              <a:gd name="connsiteX4" fmla="*/ 1143000 w 2286000"/>
              <a:gd name="connsiteY4" fmla="*/ 0 h 2286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000" h="2286000">
                <a:moveTo>
                  <a:pt x="1143000" y="0"/>
                </a:moveTo>
                <a:cubicBezTo>
                  <a:pt x="1774261" y="0"/>
                  <a:pt x="2286000" y="511739"/>
                  <a:pt x="2286000" y="1143000"/>
                </a:cubicBezTo>
                <a:cubicBezTo>
                  <a:pt x="2286000" y="1774261"/>
                  <a:pt x="1774261" y="2286000"/>
                  <a:pt x="1143000" y="2286000"/>
                </a:cubicBezTo>
                <a:cubicBezTo>
                  <a:pt x="511739" y="2286000"/>
                  <a:pt x="0" y="1774261"/>
                  <a:pt x="0" y="1143000"/>
                </a:cubicBezTo>
                <a:cubicBezTo>
                  <a:pt x="0" y="511739"/>
                  <a:pt x="511739" y="0"/>
                  <a:pt x="1143000"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694989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9" name="Picture Placeholder 8"/>
          <p:cNvSpPr>
            <a:spLocks noGrp="1"/>
          </p:cNvSpPr>
          <p:nvPr>
            <p:ph type="pic" sz="quarter" idx="10" hasCustomPrompt="1"/>
          </p:nvPr>
        </p:nvSpPr>
        <p:spPr>
          <a:xfrm>
            <a:off x="8382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0" name="Picture Placeholder 9"/>
          <p:cNvSpPr>
            <a:spLocks noGrp="1"/>
          </p:cNvSpPr>
          <p:nvPr>
            <p:ph type="pic" sz="quarter" idx="11" hasCustomPrompt="1"/>
          </p:nvPr>
        </p:nvSpPr>
        <p:spPr>
          <a:xfrm>
            <a:off x="44958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
        <p:nvSpPr>
          <p:cNvPr id="11" name="Picture Placeholder 10"/>
          <p:cNvSpPr>
            <a:spLocks noGrp="1"/>
          </p:cNvSpPr>
          <p:nvPr>
            <p:ph type="pic" sz="quarter" idx="12" hasCustomPrompt="1"/>
          </p:nvPr>
        </p:nvSpPr>
        <p:spPr>
          <a:xfrm>
            <a:off x="8153400" y="1678178"/>
            <a:ext cx="3200400" cy="3200400"/>
          </a:xfrm>
          <a:custGeom>
            <a:avLst/>
            <a:gdLst>
              <a:gd name="connsiteX0" fmla="*/ 533411 w 3200400"/>
              <a:gd name="connsiteY0" fmla="*/ 0 h 3200400"/>
              <a:gd name="connsiteX1" fmla="*/ 2666989 w 3200400"/>
              <a:gd name="connsiteY1" fmla="*/ 0 h 3200400"/>
              <a:gd name="connsiteX2" fmla="*/ 3200400 w 3200400"/>
              <a:gd name="connsiteY2" fmla="*/ 533411 h 3200400"/>
              <a:gd name="connsiteX3" fmla="*/ 3200400 w 3200400"/>
              <a:gd name="connsiteY3" fmla="*/ 2666989 h 3200400"/>
              <a:gd name="connsiteX4" fmla="*/ 2666989 w 3200400"/>
              <a:gd name="connsiteY4" fmla="*/ 3200400 h 3200400"/>
              <a:gd name="connsiteX5" fmla="*/ 533411 w 3200400"/>
              <a:gd name="connsiteY5" fmla="*/ 3200400 h 3200400"/>
              <a:gd name="connsiteX6" fmla="*/ 0 w 3200400"/>
              <a:gd name="connsiteY6" fmla="*/ 2666989 h 3200400"/>
              <a:gd name="connsiteX7" fmla="*/ 0 w 3200400"/>
              <a:gd name="connsiteY7" fmla="*/ 533411 h 3200400"/>
              <a:gd name="connsiteX8" fmla="*/ 533411 w 3200400"/>
              <a:gd name="connsiteY8" fmla="*/ 0 h 320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0400" h="3200400">
                <a:moveTo>
                  <a:pt x="533411" y="0"/>
                </a:moveTo>
                <a:lnTo>
                  <a:pt x="2666989" y="0"/>
                </a:lnTo>
                <a:cubicBezTo>
                  <a:pt x="2961584" y="0"/>
                  <a:pt x="3200400" y="238816"/>
                  <a:pt x="3200400" y="533411"/>
                </a:cubicBezTo>
                <a:lnTo>
                  <a:pt x="3200400" y="2666989"/>
                </a:lnTo>
                <a:cubicBezTo>
                  <a:pt x="3200400" y="2961584"/>
                  <a:pt x="2961584" y="3200400"/>
                  <a:pt x="2666989" y="3200400"/>
                </a:cubicBezTo>
                <a:lnTo>
                  <a:pt x="533411" y="3200400"/>
                </a:lnTo>
                <a:cubicBezTo>
                  <a:pt x="238816" y="3200400"/>
                  <a:pt x="0" y="2961584"/>
                  <a:pt x="0" y="2666989"/>
                </a:cubicBezTo>
                <a:lnTo>
                  <a:pt x="0" y="533411"/>
                </a:lnTo>
                <a:cubicBezTo>
                  <a:pt x="0" y="238816"/>
                  <a:pt x="238816" y="0"/>
                  <a:pt x="533411" y="0"/>
                </a:cubicBezTo>
                <a:close/>
              </a:path>
            </a:pathLst>
          </a:custGeom>
          <a:solidFill>
            <a:schemeClr val="bg1">
              <a:lumMod val="95000"/>
            </a:schemeClr>
          </a:solidFill>
        </p:spPr>
        <p:txBody>
          <a:bodyPr wrap="square">
            <a:noAutofit/>
          </a:bodyPr>
          <a:lstStyle>
            <a:lvl1pPr>
              <a:defRPr sz="1200" b="0">
                <a:solidFill>
                  <a:schemeClr val="accent2"/>
                </a:solidFill>
              </a:defRPr>
            </a:lvl1pPr>
          </a:lstStyle>
          <a:p>
            <a:r>
              <a:rPr lang="vi-VN"/>
              <a:t>Drag &amp; Drop Image</a:t>
            </a:r>
            <a:endParaRPr lang="en-US"/>
          </a:p>
        </p:txBody>
      </p:sp>
    </p:spTree>
    <p:extLst>
      <p:ext uri="{BB962C8B-B14F-4D97-AF65-F5344CB8AC3E}">
        <p14:creationId xmlns:p14="http://schemas.microsoft.com/office/powerpoint/2010/main" val="17556108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Freeform 235"/>
          <p:cNvSpPr>
            <a:spLocks/>
          </p:cNvSpPr>
          <p:nvPr userDrawn="1"/>
        </p:nvSpPr>
        <p:spPr bwMode="auto">
          <a:xfrm>
            <a:off x="-506671" y="-405356"/>
            <a:ext cx="987851" cy="2706492"/>
          </a:xfrm>
          <a:custGeom>
            <a:avLst/>
            <a:gdLst>
              <a:gd name="T0" fmla="*/ 864 w 1438"/>
              <a:gd name="T1" fmla="*/ 2285 h 3939"/>
              <a:gd name="T2" fmla="*/ 1438 w 1438"/>
              <a:gd name="T3" fmla="*/ 1653 h 3939"/>
              <a:gd name="T4" fmla="*/ 812 w 1438"/>
              <a:gd name="T5" fmla="*/ 2149 h 3939"/>
              <a:gd name="T6" fmla="*/ 853 w 1438"/>
              <a:gd name="T7" fmla="*/ 1903 h 3939"/>
              <a:gd name="T8" fmla="*/ 1283 w 1438"/>
              <a:gd name="T9" fmla="*/ 1325 h 3939"/>
              <a:gd name="T10" fmla="*/ 1278 w 1438"/>
              <a:gd name="T11" fmla="*/ 1125 h 3939"/>
              <a:gd name="T12" fmla="*/ 864 w 1438"/>
              <a:gd name="T13" fmla="*/ 1804 h 3939"/>
              <a:gd name="T14" fmla="*/ 861 w 1438"/>
              <a:gd name="T15" fmla="*/ 1412 h 3939"/>
              <a:gd name="T16" fmla="*/ 973 w 1438"/>
              <a:gd name="T17" fmla="*/ 1294 h 3939"/>
              <a:gd name="T18" fmla="*/ 1145 w 1438"/>
              <a:gd name="T19" fmla="*/ 840 h 3939"/>
              <a:gd name="T20" fmla="*/ 1177 w 1438"/>
              <a:gd name="T21" fmla="*/ 596 h 3939"/>
              <a:gd name="T22" fmla="*/ 932 w 1438"/>
              <a:gd name="T23" fmla="*/ 1040 h 3939"/>
              <a:gd name="T24" fmla="*/ 831 w 1438"/>
              <a:gd name="T25" fmla="*/ 1176 h 3939"/>
              <a:gd name="T26" fmla="*/ 838 w 1438"/>
              <a:gd name="T27" fmla="*/ 1002 h 3939"/>
              <a:gd name="T28" fmla="*/ 660 w 1438"/>
              <a:gd name="T29" fmla="*/ 261 h 3939"/>
              <a:gd name="T30" fmla="*/ 557 w 1438"/>
              <a:gd name="T31" fmla="*/ 265 h 3939"/>
              <a:gd name="T32" fmla="*/ 767 w 1438"/>
              <a:gd name="T33" fmla="*/ 1087 h 3939"/>
              <a:gd name="T34" fmla="*/ 814 w 1438"/>
              <a:gd name="T35" fmla="*/ 1544 h 3939"/>
              <a:gd name="T36" fmla="*/ 788 w 1438"/>
              <a:gd name="T37" fmla="*/ 1471 h 3939"/>
              <a:gd name="T38" fmla="*/ 306 w 1438"/>
              <a:gd name="T39" fmla="*/ 845 h 3939"/>
              <a:gd name="T40" fmla="*/ 573 w 1438"/>
              <a:gd name="T41" fmla="*/ 1340 h 3939"/>
              <a:gd name="T42" fmla="*/ 802 w 1438"/>
              <a:gd name="T43" fmla="*/ 1873 h 3939"/>
              <a:gd name="T44" fmla="*/ 784 w 1438"/>
              <a:gd name="T45" fmla="*/ 1827 h 3939"/>
              <a:gd name="T46" fmla="*/ 444 w 1438"/>
              <a:gd name="T47" fmla="*/ 1522 h 3939"/>
              <a:gd name="T48" fmla="*/ 539 w 1438"/>
              <a:gd name="T49" fmla="*/ 1820 h 3939"/>
              <a:gd name="T50" fmla="*/ 761 w 1438"/>
              <a:gd name="T51" fmla="*/ 2065 h 3939"/>
              <a:gd name="T52" fmla="*/ 686 w 1438"/>
              <a:gd name="T53" fmla="*/ 2312 h 3939"/>
              <a:gd name="T54" fmla="*/ 299 w 1438"/>
              <a:gd name="T55" fmla="*/ 1866 h 3939"/>
              <a:gd name="T56" fmla="*/ 512 w 1438"/>
              <a:gd name="T57" fmla="*/ 2242 h 3939"/>
              <a:gd name="T58" fmla="*/ 632 w 1438"/>
              <a:gd name="T59" fmla="*/ 2467 h 3939"/>
              <a:gd name="T60" fmla="*/ 536 w 1438"/>
              <a:gd name="T61" fmla="*/ 2676 h 3939"/>
              <a:gd name="T62" fmla="*/ 144 w 1438"/>
              <a:gd name="T63" fmla="*/ 2126 h 3939"/>
              <a:gd name="T64" fmla="*/ 526 w 1438"/>
              <a:gd name="T65" fmla="*/ 2758 h 3939"/>
              <a:gd name="T66" fmla="*/ 0 w 1438"/>
              <a:gd name="T67" fmla="*/ 2415 h 3939"/>
              <a:gd name="T68" fmla="*/ 434 w 1438"/>
              <a:gd name="T69" fmla="*/ 2996 h 3939"/>
              <a:gd name="T70" fmla="*/ 332 w 1438"/>
              <a:gd name="T71" fmla="*/ 3253 h 3939"/>
              <a:gd name="T72" fmla="*/ 44 w 1438"/>
              <a:gd name="T73" fmla="*/ 2893 h 3939"/>
              <a:gd name="T74" fmla="*/ 322 w 1438"/>
              <a:gd name="T75" fmla="*/ 3278 h 3939"/>
              <a:gd name="T76" fmla="*/ 63 w 1438"/>
              <a:gd name="T77" fmla="*/ 3915 h 3939"/>
              <a:gd name="T78" fmla="*/ 315 w 1438"/>
              <a:gd name="T79" fmla="*/ 3400 h 3939"/>
              <a:gd name="T80" fmla="*/ 717 w 1438"/>
              <a:gd name="T81" fmla="*/ 3176 h 3939"/>
              <a:gd name="T82" fmla="*/ 1144 w 1438"/>
              <a:gd name="T83" fmla="*/ 2968 h 3939"/>
              <a:gd name="T84" fmla="*/ 763 w 1438"/>
              <a:gd name="T85" fmla="*/ 3011 h 3939"/>
              <a:gd name="T86" fmla="*/ 492 w 1438"/>
              <a:gd name="T87" fmla="*/ 2973 h 3939"/>
              <a:gd name="T88" fmla="*/ 597 w 1438"/>
              <a:gd name="T89" fmla="*/ 2951 h 3939"/>
              <a:gd name="T90" fmla="*/ 855 w 1438"/>
              <a:gd name="T91" fmla="*/ 2933 h 3939"/>
              <a:gd name="T92" fmla="*/ 1189 w 1438"/>
              <a:gd name="T93" fmla="*/ 2703 h 3939"/>
              <a:gd name="T94" fmla="*/ 784 w 1438"/>
              <a:gd name="T95" fmla="*/ 2696 h 3939"/>
              <a:gd name="T96" fmla="*/ 606 w 1438"/>
              <a:gd name="T97" fmla="*/ 2685 h 3939"/>
              <a:gd name="T98" fmla="*/ 1130 w 1438"/>
              <a:gd name="T99" fmla="*/ 2478 h 3939"/>
              <a:gd name="T100" fmla="*/ 821 w 1438"/>
              <a:gd name="T101" fmla="*/ 2422 h 3939"/>
              <a:gd name="T102" fmla="*/ 721 w 1438"/>
              <a:gd name="T103" fmla="*/ 2372 h 39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438" h="3939">
                <a:moveTo>
                  <a:pt x="742" y="2312"/>
                </a:moveTo>
                <a:cubicBezTo>
                  <a:pt x="776" y="2304"/>
                  <a:pt x="834" y="2291"/>
                  <a:pt x="864" y="2285"/>
                </a:cubicBezTo>
                <a:cubicBezTo>
                  <a:pt x="965" y="2267"/>
                  <a:pt x="1025" y="2202"/>
                  <a:pt x="1090" y="2125"/>
                </a:cubicBezTo>
                <a:cubicBezTo>
                  <a:pt x="1216" y="1980"/>
                  <a:pt x="1281" y="1773"/>
                  <a:pt x="1438" y="1653"/>
                </a:cubicBezTo>
                <a:cubicBezTo>
                  <a:pt x="1288" y="1693"/>
                  <a:pt x="1100" y="1817"/>
                  <a:pt x="991" y="1922"/>
                </a:cubicBezTo>
                <a:cubicBezTo>
                  <a:pt x="924" y="1989"/>
                  <a:pt x="865" y="2070"/>
                  <a:pt x="812" y="2149"/>
                </a:cubicBezTo>
                <a:cubicBezTo>
                  <a:pt x="804" y="2162"/>
                  <a:pt x="794" y="2175"/>
                  <a:pt x="783" y="2189"/>
                </a:cubicBezTo>
                <a:cubicBezTo>
                  <a:pt x="812" y="2095"/>
                  <a:pt x="838" y="2000"/>
                  <a:pt x="853" y="1903"/>
                </a:cubicBezTo>
                <a:cubicBezTo>
                  <a:pt x="943" y="1773"/>
                  <a:pt x="1136" y="1640"/>
                  <a:pt x="1199" y="1531"/>
                </a:cubicBezTo>
                <a:cubicBezTo>
                  <a:pt x="1235" y="1466"/>
                  <a:pt x="1261" y="1395"/>
                  <a:pt x="1283" y="1325"/>
                </a:cubicBezTo>
                <a:cubicBezTo>
                  <a:pt x="1307" y="1245"/>
                  <a:pt x="1277" y="1117"/>
                  <a:pt x="1327" y="1054"/>
                </a:cubicBezTo>
                <a:cubicBezTo>
                  <a:pt x="1310" y="1075"/>
                  <a:pt x="1295" y="1103"/>
                  <a:pt x="1278" y="1125"/>
                </a:cubicBezTo>
                <a:cubicBezTo>
                  <a:pt x="1185" y="1261"/>
                  <a:pt x="1068" y="1389"/>
                  <a:pt x="991" y="1536"/>
                </a:cubicBezTo>
                <a:cubicBezTo>
                  <a:pt x="950" y="1611"/>
                  <a:pt x="902" y="1707"/>
                  <a:pt x="864" y="1804"/>
                </a:cubicBezTo>
                <a:cubicBezTo>
                  <a:pt x="875" y="1675"/>
                  <a:pt x="872" y="1545"/>
                  <a:pt x="861" y="1417"/>
                </a:cubicBezTo>
                <a:cubicBezTo>
                  <a:pt x="861" y="1415"/>
                  <a:pt x="861" y="1414"/>
                  <a:pt x="861" y="1412"/>
                </a:cubicBezTo>
                <a:cubicBezTo>
                  <a:pt x="864" y="1403"/>
                  <a:pt x="864" y="1403"/>
                  <a:pt x="864" y="1403"/>
                </a:cubicBezTo>
                <a:cubicBezTo>
                  <a:pt x="887" y="1356"/>
                  <a:pt x="941" y="1332"/>
                  <a:pt x="973" y="1294"/>
                </a:cubicBezTo>
                <a:cubicBezTo>
                  <a:pt x="1017" y="1241"/>
                  <a:pt x="1043" y="1171"/>
                  <a:pt x="1069" y="1108"/>
                </a:cubicBezTo>
                <a:cubicBezTo>
                  <a:pt x="1103" y="1022"/>
                  <a:pt x="1138" y="934"/>
                  <a:pt x="1145" y="840"/>
                </a:cubicBezTo>
                <a:cubicBezTo>
                  <a:pt x="1148" y="793"/>
                  <a:pt x="1153" y="748"/>
                  <a:pt x="1160" y="702"/>
                </a:cubicBezTo>
                <a:cubicBezTo>
                  <a:pt x="1165" y="668"/>
                  <a:pt x="1158" y="628"/>
                  <a:pt x="1177" y="596"/>
                </a:cubicBezTo>
                <a:cubicBezTo>
                  <a:pt x="1134" y="669"/>
                  <a:pt x="1102" y="745"/>
                  <a:pt x="1059" y="818"/>
                </a:cubicBezTo>
                <a:cubicBezTo>
                  <a:pt x="1011" y="891"/>
                  <a:pt x="966" y="962"/>
                  <a:pt x="932" y="1040"/>
                </a:cubicBezTo>
                <a:cubicBezTo>
                  <a:pt x="901" y="1108"/>
                  <a:pt x="863" y="1191"/>
                  <a:pt x="847" y="1286"/>
                </a:cubicBezTo>
                <a:cubicBezTo>
                  <a:pt x="842" y="1249"/>
                  <a:pt x="837" y="1213"/>
                  <a:pt x="831" y="1176"/>
                </a:cubicBezTo>
                <a:cubicBezTo>
                  <a:pt x="825" y="1137"/>
                  <a:pt x="821" y="1099"/>
                  <a:pt x="817" y="1060"/>
                </a:cubicBezTo>
                <a:cubicBezTo>
                  <a:pt x="824" y="1041"/>
                  <a:pt x="832" y="1021"/>
                  <a:pt x="838" y="1002"/>
                </a:cubicBezTo>
                <a:cubicBezTo>
                  <a:pt x="880" y="839"/>
                  <a:pt x="832" y="681"/>
                  <a:pt x="761" y="532"/>
                </a:cubicBezTo>
                <a:cubicBezTo>
                  <a:pt x="718" y="444"/>
                  <a:pt x="691" y="353"/>
                  <a:pt x="660" y="261"/>
                </a:cubicBezTo>
                <a:cubicBezTo>
                  <a:pt x="633" y="178"/>
                  <a:pt x="599" y="90"/>
                  <a:pt x="601" y="0"/>
                </a:cubicBezTo>
                <a:cubicBezTo>
                  <a:pt x="569" y="81"/>
                  <a:pt x="571" y="179"/>
                  <a:pt x="557" y="265"/>
                </a:cubicBezTo>
                <a:cubicBezTo>
                  <a:pt x="532" y="438"/>
                  <a:pt x="530" y="628"/>
                  <a:pt x="601" y="793"/>
                </a:cubicBezTo>
                <a:cubicBezTo>
                  <a:pt x="648" y="895"/>
                  <a:pt x="713" y="989"/>
                  <a:pt x="767" y="1087"/>
                </a:cubicBezTo>
                <a:cubicBezTo>
                  <a:pt x="772" y="1138"/>
                  <a:pt x="782" y="1189"/>
                  <a:pt x="789" y="1241"/>
                </a:cubicBezTo>
                <a:cubicBezTo>
                  <a:pt x="801" y="1341"/>
                  <a:pt x="810" y="1442"/>
                  <a:pt x="814" y="1544"/>
                </a:cubicBezTo>
                <a:cubicBezTo>
                  <a:pt x="814" y="1546"/>
                  <a:pt x="814" y="1548"/>
                  <a:pt x="814" y="1550"/>
                </a:cubicBezTo>
                <a:cubicBezTo>
                  <a:pt x="788" y="1471"/>
                  <a:pt x="788" y="1471"/>
                  <a:pt x="788" y="1471"/>
                </a:cubicBezTo>
                <a:cubicBezTo>
                  <a:pt x="756" y="1318"/>
                  <a:pt x="682" y="1192"/>
                  <a:pt x="559" y="1097"/>
                </a:cubicBezTo>
                <a:cubicBezTo>
                  <a:pt x="455" y="1019"/>
                  <a:pt x="376" y="954"/>
                  <a:pt x="306" y="845"/>
                </a:cubicBezTo>
                <a:cubicBezTo>
                  <a:pt x="307" y="891"/>
                  <a:pt x="311" y="938"/>
                  <a:pt x="318" y="987"/>
                </a:cubicBezTo>
                <a:cubicBezTo>
                  <a:pt x="340" y="1138"/>
                  <a:pt x="451" y="1257"/>
                  <a:pt x="573" y="1340"/>
                </a:cubicBezTo>
                <a:cubicBezTo>
                  <a:pt x="634" y="1383"/>
                  <a:pt x="752" y="1512"/>
                  <a:pt x="815" y="1594"/>
                </a:cubicBezTo>
                <a:cubicBezTo>
                  <a:pt x="818" y="1687"/>
                  <a:pt x="814" y="1781"/>
                  <a:pt x="802" y="1873"/>
                </a:cubicBezTo>
                <a:cubicBezTo>
                  <a:pt x="800" y="1890"/>
                  <a:pt x="797" y="1907"/>
                  <a:pt x="794" y="1924"/>
                </a:cubicBezTo>
                <a:cubicBezTo>
                  <a:pt x="794" y="1890"/>
                  <a:pt x="792" y="1857"/>
                  <a:pt x="784" y="1827"/>
                </a:cubicBezTo>
                <a:cubicBezTo>
                  <a:pt x="763" y="1757"/>
                  <a:pt x="698" y="1702"/>
                  <a:pt x="645" y="1658"/>
                </a:cubicBezTo>
                <a:cubicBezTo>
                  <a:pt x="586" y="1605"/>
                  <a:pt x="509" y="1569"/>
                  <a:pt x="444" y="1522"/>
                </a:cubicBezTo>
                <a:cubicBezTo>
                  <a:pt x="381" y="1476"/>
                  <a:pt x="339" y="1409"/>
                  <a:pt x="280" y="1359"/>
                </a:cubicBezTo>
                <a:cubicBezTo>
                  <a:pt x="331" y="1531"/>
                  <a:pt x="395" y="1703"/>
                  <a:pt x="539" y="1820"/>
                </a:cubicBezTo>
                <a:cubicBezTo>
                  <a:pt x="600" y="1867"/>
                  <a:pt x="678" y="1909"/>
                  <a:pt x="726" y="1970"/>
                </a:cubicBezTo>
                <a:cubicBezTo>
                  <a:pt x="748" y="1999"/>
                  <a:pt x="753" y="2032"/>
                  <a:pt x="761" y="2065"/>
                </a:cubicBezTo>
                <a:cubicBezTo>
                  <a:pt x="760" y="2069"/>
                  <a:pt x="759" y="2073"/>
                  <a:pt x="758" y="2076"/>
                </a:cubicBezTo>
                <a:cubicBezTo>
                  <a:pt x="737" y="2156"/>
                  <a:pt x="712" y="2234"/>
                  <a:pt x="686" y="2312"/>
                </a:cubicBezTo>
                <a:cubicBezTo>
                  <a:pt x="633" y="2067"/>
                  <a:pt x="412" y="1881"/>
                  <a:pt x="261" y="1690"/>
                </a:cubicBezTo>
                <a:cubicBezTo>
                  <a:pt x="261" y="1748"/>
                  <a:pt x="290" y="1809"/>
                  <a:pt x="299" y="1866"/>
                </a:cubicBezTo>
                <a:cubicBezTo>
                  <a:pt x="313" y="1937"/>
                  <a:pt x="332" y="1999"/>
                  <a:pt x="367" y="2060"/>
                </a:cubicBezTo>
                <a:cubicBezTo>
                  <a:pt x="405" y="2125"/>
                  <a:pt x="459" y="2190"/>
                  <a:pt x="512" y="2242"/>
                </a:cubicBezTo>
                <a:cubicBezTo>
                  <a:pt x="547" y="2272"/>
                  <a:pt x="634" y="2325"/>
                  <a:pt x="674" y="2349"/>
                </a:cubicBezTo>
                <a:cubicBezTo>
                  <a:pt x="660" y="2388"/>
                  <a:pt x="646" y="2428"/>
                  <a:pt x="632" y="2467"/>
                </a:cubicBezTo>
                <a:cubicBezTo>
                  <a:pt x="601" y="2555"/>
                  <a:pt x="569" y="2642"/>
                  <a:pt x="536" y="2729"/>
                </a:cubicBezTo>
                <a:cubicBezTo>
                  <a:pt x="536" y="2676"/>
                  <a:pt x="536" y="2676"/>
                  <a:pt x="536" y="2676"/>
                </a:cubicBezTo>
                <a:cubicBezTo>
                  <a:pt x="549" y="2561"/>
                  <a:pt x="449" y="2404"/>
                  <a:pt x="382" y="2317"/>
                </a:cubicBezTo>
                <a:cubicBezTo>
                  <a:pt x="337" y="2257"/>
                  <a:pt x="221" y="2133"/>
                  <a:pt x="144" y="2126"/>
                </a:cubicBezTo>
                <a:cubicBezTo>
                  <a:pt x="153" y="2245"/>
                  <a:pt x="222" y="2375"/>
                  <a:pt x="283" y="2473"/>
                </a:cubicBezTo>
                <a:cubicBezTo>
                  <a:pt x="348" y="2575"/>
                  <a:pt x="472" y="2650"/>
                  <a:pt x="526" y="2758"/>
                </a:cubicBezTo>
                <a:cubicBezTo>
                  <a:pt x="499" y="2830"/>
                  <a:pt x="471" y="2901"/>
                  <a:pt x="443" y="2973"/>
                </a:cubicBezTo>
                <a:cubicBezTo>
                  <a:pt x="386" y="2730"/>
                  <a:pt x="225" y="2525"/>
                  <a:pt x="0" y="2415"/>
                </a:cubicBezTo>
                <a:cubicBezTo>
                  <a:pt x="67" y="2537"/>
                  <a:pt x="93" y="2672"/>
                  <a:pt x="167" y="2789"/>
                </a:cubicBezTo>
                <a:cubicBezTo>
                  <a:pt x="225" y="2881"/>
                  <a:pt x="384" y="2969"/>
                  <a:pt x="434" y="2996"/>
                </a:cubicBezTo>
                <a:cubicBezTo>
                  <a:pt x="415" y="3046"/>
                  <a:pt x="395" y="3097"/>
                  <a:pt x="374" y="3148"/>
                </a:cubicBezTo>
                <a:cubicBezTo>
                  <a:pt x="360" y="3183"/>
                  <a:pt x="346" y="3218"/>
                  <a:pt x="332" y="3253"/>
                </a:cubicBezTo>
                <a:cubicBezTo>
                  <a:pt x="326" y="3185"/>
                  <a:pt x="307" y="3056"/>
                  <a:pt x="247" y="3000"/>
                </a:cubicBezTo>
                <a:cubicBezTo>
                  <a:pt x="200" y="2954"/>
                  <a:pt x="44" y="2893"/>
                  <a:pt x="44" y="2893"/>
                </a:cubicBezTo>
                <a:cubicBezTo>
                  <a:pt x="44" y="2893"/>
                  <a:pt x="143" y="3078"/>
                  <a:pt x="174" y="3123"/>
                </a:cubicBezTo>
                <a:cubicBezTo>
                  <a:pt x="216" y="3182"/>
                  <a:pt x="278" y="3220"/>
                  <a:pt x="322" y="3278"/>
                </a:cubicBezTo>
                <a:cubicBezTo>
                  <a:pt x="292" y="3353"/>
                  <a:pt x="262" y="3427"/>
                  <a:pt x="232" y="3501"/>
                </a:cubicBezTo>
                <a:cubicBezTo>
                  <a:pt x="175" y="3638"/>
                  <a:pt x="113" y="3775"/>
                  <a:pt x="63" y="3915"/>
                </a:cubicBezTo>
                <a:cubicBezTo>
                  <a:pt x="58" y="3929"/>
                  <a:pt x="77" y="3939"/>
                  <a:pt x="84" y="3925"/>
                </a:cubicBezTo>
                <a:cubicBezTo>
                  <a:pt x="170" y="3755"/>
                  <a:pt x="240" y="3575"/>
                  <a:pt x="315" y="3400"/>
                </a:cubicBezTo>
                <a:cubicBezTo>
                  <a:pt x="346" y="3327"/>
                  <a:pt x="376" y="3254"/>
                  <a:pt x="407" y="3182"/>
                </a:cubicBezTo>
                <a:cubicBezTo>
                  <a:pt x="465" y="3187"/>
                  <a:pt x="632" y="3198"/>
                  <a:pt x="717" y="3176"/>
                </a:cubicBezTo>
                <a:cubicBezTo>
                  <a:pt x="785" y="3158"/>
                  <a:pt x="862" y="3135"/>
                  <a:pt x="930" y="3105"/>
                </a:cubicBezTo>
                <a:cubicBezTo>
                  <a:pt x="1007" y="3069"/>
                  <a:pt x="1069" y="3008"/>
                  <a:pt x="1144" y="2968"/>
                </a:cubicBezTo>
                <a:cubicBezTo>
                  <a:pt x="1086" y="2975"/>
                  <a:pt x="1026" y="3004"/>
                  <a:pt x="964" y="3013"/>
                </a:cubicBezTo>
                <a:cubicBezTo>
                  <a:pt x="895" y="3020"/>
                  <a:pt x="831" y="3009"/>
                  <a:pt x="763" y="3011"/>
                </a:cubicBezTo>
                <a:cubicBezTo>
                  <a:pt x="667" y="3016"/>
                  <a:pt x="523" y="3030"/>
                  <a:pt x="433" y="3117"/>
                </a:cubicBezTo>
                <a:cubicBezTo>
                  <a:pt x="453" y="3069"/>
                  <a:pt x="473" y="3021"/>
                  <a:pt x="492" y="2973"/>
                </a:cubicBezTo>
                <a:cubicBezTo>
                  <a:pt x="501" y="2951"/>
                  <a:pt x="510" y="2929"/>
                  <a:pt x="518" y="2908"/>
                </a:cubicBezTo>
                <a:cubicBezTo>
                  <a:pt x="543" y="2920"/>
                  <a:pt x="583" y="2942"/>
                  <a:pt x="597" y="2951"/>
                </a:cubicBezTo>
                <a:cubicBezTo>
                  <a:pt x="615" y="2967"/>
                  <a:pt x="649" y="2973"/>
                  <a:pt x="675" y="2974"/>
                </a:cubicBezTo>
                <a:cubicBezTo>
                  <a:pt x="735" y="2978"/>
                  <a:pt x="798" y="2956"/>
                  <a:pt x="855" y="2933"/>
                </a:cubicBezTo>
                <a:cubicBezTo>
                  <a:pt x="931" y="2904"/>
                  <a:pt x="1006" y="2858"/>
                  <a:pt x="1075" y="2811"/>
                </a:cubicBezTo>
                <a:cubicBezTo>
                  <a:pt x="1115" y="2779"/>
                  <a:pt x="1153" y="2743"/>
                  <a:pt x="1189" y="2703"/>
                </a:cubicBezTo>
                <a:cubicBezTo>
                  <a:pt x="1215" y="2678"/>
                  <a:pt x="1240" y="2637"/>
                  <a:pt x="1273" y="2633"/>
                </a:cubicBezTo>
                <a:cubicBezTo>
                  <a:pt x="1111" y="2647"/>
                  <a:pt x="946" y="2665"/>
                  <a:pt x="784" y="2696"/>
                </a:cubicBezTo>
                <a:cubicBezTo>
                  <a:pt x="722" y="2707"/>
                  <a:pt x="615" y="2765"/>
                  <a:pt x="549" y="2832"/>
                </a:cubicBezTo>
                <a:cubicBezTo>
                  <a:pt x="568" y="2783"/>
                  <a:pt x="588" y="2734"/>
                  <a:pt x="606" y="2685"/>
                </a:cubicBezTo>
                <a:cubicBezTo>
                  <a:pt x="675" y="2675"/>
                  <a:pt x="842" y="2647"/>
                  <a:pt x="913" y="2610"/>
                </a:cubicBezTo>
                <a:cubicBezTo>
                  <a:pt x="989" y="2574"/>
                  <a:pt x="1061" y="2525"/>
                  <a:pt x="1130" y="2478"/>
                </a:cubicBezTo>
                <a:cubicBezTo>
                  <a:pt x="1205" y="2425"/>
                  <a:pt x="1257" y="2330"/>
                  <a:pt x="1334" y="2288"/>
                </a:cubicBezTo>
                <a:cubicBezTo>
                  <a:pt x="1166" y="2314"/>
                  <a:pt x="977" y="2334"/>
                  <a:pt x="821" y="2422"/>
                </a:cubicBezTo>
                <a:cubicBezTo>
                  <a:pt x="745" y="2464"/>
                  <a:pt x="692" y="2519"/>
                  <a:pt x="644" y="2586"/>
                </a:cubicBezTo>
                <a:cubicBezTo>
                  <a:pt x="671" y="2515"/>
                  <a:pt x="697" y="2444"/>
                  <a:pt x="721" y="2372"/>
                </a:cubicBezTo>
                <a:cubicBezTo>
                  <a:pt x="728" y="2352"/>
                  <a:pt x="735" y="2332"/>
                  <a:pt x="742" y="2312"/>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3" name="Freeform 236"/>
          <p:cNvSpPr>
            <a:spLocks/>
          </p:cNvSpPr>
          <p:nvPr userDrawn="1"/>
        </p:nvSpPr>
        <p:spPr bwMode="auto">
          <a:xfrm>
            <a:off x="-618869" y="5674523"/>
            <a:ext cx="1117853" cy="2150721"/>
          </a:xfrm>
          <a:custGeom>
            <a:avLst/>
            <a:gdLst>
              <a:gd name="T0" fmla="*/ 1055 w 1627"/>
              <a:gd name="T1" fmla="*/ 735 h 3130"/>
              <a:gd name="T2" fmla="*/ 1550 w 1627"/>
              <a:gd name="T3" fmla="*/ 214 h 3130"/>
              <a:gd name="T4" fmla="*/ 1475 w 1627"/>
              <a:gd name="T5" fmla="*/ 168 h 3130"/>
              <a:gd name="T6" fmla="*/ 1038 w 1627"/>
              <a:gd name="T7" fmla="*/ 643 h 3130"/>
              <a:gd name="T8" fmla="*/ 971 w 1627"/>
              <a:gd name="T9" fmla="*/ 774 h 3130"/>
              <a:gd name="T10" fmla="*/ 953 w 1627"/>
              <a:gd name="T11" fmla="*/ 632 h 3130"/>
              <a:gd name="T12" fmla="*/ 955 w 1627"/>
              <a:gd name="T13" fmla="*/ 203 h 3130"/>
              <a:gd name="T14" fmla="*/ 878 w 1627"/>
              <a:gd name="T15" fmla="*/ 397 h 3130"/>
              <a:gd name="T16" fmla="*/ 817 w 1627"/>
              <a:gd name="T17" fmla="*/ 803 h 3130"/>
              <a:gd name="T18" fmla="*/ 852 w 1627"/>
              <a:gd name="T19" fmla="*/ 937 h 3130"/>
              <a:gd name="T20" fmla="*/ 688 w 1627"/>
              <a:gd name="T21" fmla="*/ 1225 h 3130"/>
              <a:gd name="T22" fmla="*/ 662 w 1627"/>
              <a:gd name="T23" fmla="*/ 552 h 3130"/>
              <a:gd name="T24" fmla="*/ 576 w 1627"/>
              <a:gd name="T25" fmla="*/ 698 h 3130"/>
              <a:gd name="T26" fmla="*/ 655 w 1627"/>
              <a:gd name="T27" fmla="*/ 1304 h 3130"/>
              <a:gd name="T28" fmla="*/ 584 w 1627"/>
              <a:gd name="T29" fmla="*/ 1502 h 3130"/>
              <a:gd name="T30" fmla="*/ 325 w 1627"/>
              <a:gd name="T31" fmla="*/ 877 h 3130"/>
              <a:gd name="T32" fmla="*/ 489 w 1627"/>
              <a:gd name="T33" fmla="*/ 1582 h 3130"/>
              <a:gd name="T34" fmla="*/ 559 w 1627"/>
              <a:gd name="T35" fmla="*/ 1705 h 3130"/>
              <a:gd name="T36" fmla="*/ 465 w 1627"/>
              <a:gd name="T37" fmla="*/ 1700 h 3130"/>
              <a:gd name="T38" fmla="*/ 213 w 1627"/>
              <a:gd name="T39" fmla="*/ 1614 h 3130"/>
              <a:gd name="T40" fmla="*/ 514 w 1627"/>
              <a:gd name="T41" fmla="*/ 1983 h 3130"/>
              <a:gd name="T42" fmla="*/ 379 w 1627"/>
              <a:gd name="T43" fmla="*/ 1918 h 3130"/>
              <a:gd name="T44" fmla="*/ 76 w 1627"/>
              <a:gd name="T45" fmla="*/ 1756 h 3130"/>
              <a:gd name="T46" fmla="*/ 229 w 1627"/>
              <a:gd name="T47" fmla="*/ 2064 h 3130"/>
              <a:gd name="T48" fmla="*/ 412 w 1627"/>
              <a:gd name="T49" fmla="*/ 2184 h 3130"/>
              <a:gd name="T50" fmla="*/ 480 w 1627"/>
              <a:gd name="T51" fmla="*/ 2243 h 3130"/>
              <a:gd name="T52" fmla="*/ 264 w 1627"/>
              <a:gd name="T53" fmla="*/ 2159 h 3130"/>
              <a:gd name="T54" fmla="*/ 0 w 1627"/>
              <a:gd name="T55" fmla="*/ 1971 h 3130"/>
              <a:gd name="T56" fmla="*/ 230 w 1627"/>
              <a:gd name="T57" fmla="*/ 2301 h 3130"/>
              <a:gd name="T58" fmla="*/ 435 w 1627"/>
              <a:gd name="T59" fmla="*/ 2632 h 3130"/>
              <a:gd name="T60" fmla="*/ 409 w 1627"/>
              <a:gd name="T61" fmla="*/ 3117 h 3130"/>
              <a:gd name="T62" fmla="*/ 480 w 1627"/>
              <a:gd name="T63" fmla="*/ 2539 h 3130"/>
              <a:gd name="T64" fmla="*/ 845 w 1627"/>
              <a:gd name="T65" fmla="*/ 2369 h 3130"/>
              <a:gd name="T66" fmla="*/ 483 w 1627"/>
              <a:gd name="T67" fmla="*/ 2517 h 3130"/>
              <a:gd name="T68" fmla="*/ 513 w 1627"/>
              <a:gd name="T69" fmla="*/ 2284 h 3130"/>
              <a:gd name="T70" fmla="*/ 1075 w 1627"/>
              <a:gd name="T71" fmla="*/ 2034 h 3130"/>
              <a:gd name="T72" fmla="*/ 544 w 1627"/>
              <a:gd name="T73" fmla="*/ 2070 h 3130"/>
              <a:gd name="T74" fmla="*/ 1087 w 1627"/>
              <a:gd name="T75" fmla="*/ 1761 h 3130"/>
              <a:gd name="T76" fmla="*/ 570 w 1627"/>
              <a:gd name="T77" fmla="*/ 2006 h 3130"/>
              <a:gd name="T78" fmla="*/ 586 w 1627"/>
              <a:gd name="T79" fmla="*/ 1811 h 3130"/>
              <a:gd name="T80" fmla="*/ 767 w 1627"/>
              <a:gd name="T81" fmla="*/ 1694 h 3130"/>
              <a:gd name="T82" fmla="*/ 1080 w 1627"/>
              <a:gd name="T83" fmla="*/ 1504 h 3130"/>
              <a:gd name="T84" fmla="*/ 610 w 1627"/>
              <a:gd name="T85" fmla="*/ 1675 h 3130"/>
              <a:gd name="T86" fmla="*/ 656 w 1627"/>
              <a:gd name="T87" fmla="*/ 1461 h 3130"/>
              <a:gd name="T88" fmla="*/ 922 w 1627"/>
              <a:gd name="T89" fmla="*/ 1371 h 3130"/>
              <a:gd name="T90" fmla="*/ 1115 w 1627"/>
              <a:gd name="T91" fmla="*/ 1190 h 3130"/>
              <a:gd name="T92" fmla="*/ 737 w 1627"/>
              <a:gd name="T93" fmla="*/ 1275 h 3130"/>
              <a:gd name="T94" fmla="*/ 705 w 1627"/>
              <a:gd name="T95" fmla="*/ 1302 h 3130"/>
              <a:gd name="T96" fmla="*/ 1094 w 1627"/>
              <a:gd name="T97" fmla="*/ 1002 h 3130"/>
              <a:gd name="T98" fmla="*/ 1497 w 1627"/>
              <a:gd name="T99" fmla="*/ 746 h 3130"/>
              <a:gd name="T100" fmla="*/ 882 w 1627"/>
              <a:gd name="T101" fmla="*/ 1010 h 3130"/>
              <a:gd name="T102" fmla="*/ 832 w 1627"/>
              <a:gd name="T103" fmla="*/ 1054 h 3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627" h="3130">
                <a:moveTo>
                  <a:pt x="976" y="840"/>
                </a:moveTo>
                <a:cubicBezTo>
                  <a:pt x="1002" y="805"/>
                  <a:pt x="1031" y="771"/>
                  <a:pt x="1055" y="735"/>
                </a:cubicBezTo>
                <a:cubicBezTo>
                  <a:pt x="1136" y="685"/>
                  <a:pt x="1223" y="642"/>
                  <a:pt x="1300" y="586"/>
                </a:cubicBezTo>
                <a:cubicBezTo>
                  <a:pt x="1421" y="493"/>
                  <a:pt x="1497" y="352"/>
                  <a:pt x="1550" y="214"/>
                </a:cubicBezTo>
                <a:cubicBezTo>
                  <a:pt x="1576" y="144"/>
                  <a:pt x="1617" y="73"/>
                  <a:pt x="1627" y="0"/>
                </a:cubicBezTo>
                <a:cubicBezTo>
                  <a:pt x="1592" y="67"/>
                  <a:pt x="1530" y="118"/>
                  <a:pt x="1475" y="168"/>
                </a:cubicBezTo>
                <a:cubicBezTo>
                  <a:pt x="1415" y="223"/>
                  <a:pt x="1357" y="280"/>
                  <a:pt x="1289" y="327"/>
                </a:cubicBezTo>
                <a:cubicBezTo>
                  <a:pt x="1175" y="408"/>
                  <a:pt x="1075" y="505"/>
                  <a:pt x="1038" y="643"/>
                </a:cubicBezTo>
                <a:cubicBezTo>
                  <a:pt x="1034" y="659"/>
                  <a:pt x="1033" y="678"/>
                  <a:pt x="1030" y="695"/>
                </a:cubicBezTo>
                <a:cubicBezTo>
                  <a:pt x="1011" y="722"/>
                  <a:pt x="991" y="748"/>
                  <a:pt x="971" y="774"/>
                </a:cubicBezTo>
                <a:cubicBezTo>
                  <a:pt x="952" y="799"/>
                  <a:pt x="933" y="824"/>
                  <a:pt x="914" y="849"/>
                </a:cubicBezTo>
                <a:cubicBezTo>
                  <a:pt x="941" y="772"/>
                  <a:pt x="948" y="696"/>
                  <a:pt x="953" y="632"/>
                </a:cubicBezTo>
                <a:cubicBezTo>
                  <a:pt x="960" y="561"/>
                  <a:pt x="956" y="489"/>
                  <a:pt x="951" y="416"/>
                </a:cubicBezTo>
                <a:cubicBezTo>
                  <a:pt x="949" y="344"/>
                  <a:pt x="957" y="274"/>
                  <a:pt x="955" y="203"/>
                </a:cubicBezTo>
                <a:cubicBezTo>
                  <a:pt x="956" y="234"/>
                  <a:pt x="934" y="261"/>
                  <a:pt x="924" y="288"/>
                </a:cubicBezTo>
                <a:cubicBezTo>
                  <a:pt x="910" y="325"/>
                  <a:pt x="895" y="361"/>
                  <a:pt x="878" y="397"/>
                </a:cubicBezTo>
                <a:cubicBezTo>
                  <a:pt x="844" y="468"/>
                  <a:pt x="834" y="548"/>
                  <a:pt x="823" y="626"/>
                </a:cubicBezTo>
                <a:cubicBezTo>
                  <a:pt x="817" y="683"/>
                  <a:pt x="807" y="746"/>
                  <a:pt x="817" y="803"/>
                </a:cubicBezTo>
                <a:cubicBezTo>
                  <a:pt x="826" y="844"/>
                  <a:pt x="856" y="885"/>
                  <a:pt x="853" y="929"/>
                </a:cubicBezTo>
                <a:cubicBezTo>
                  <a:pt x="852" y="937"/>
                  <a:pt x="852" y="937"/>
                  <a:pt x="852" y="937"/>
                </a:cubicBezTo>
                <a:cubicBezTo>
                  <a:pt x="851" y="938"/>
                  <a:pt x="850" y="939"/>
                  <a:pt x="850" y="940"/>
                </a:cubicBezTo>
                <a:cubicBezTo>
                  <a:pt x="789" y="1031"/>
                  <a:pt x="733" y="1126"/>
                  <a:pt x="688" y="1225"/>
                </a:cubicBezTo>
                <a:cubicBezTo>
                  <a:pt x="700" y="1138"/>
                  <a:pt x="703" y="1047"/>
                  <a:pt x="704" y="975"/>
                </a:cubicBezTo>
                <a:cubicBezTo>
                  <a:pt x="708" y="834"/>
                  <a:pt x="675" y="691"/>
                  <a:pt x="662" y="552"/>
                </a:cubicBezTo>
                <a:cubicBezTo>
                  <a:pt x="659" y="529"/>
                  <a:pt x="659" y="502"/>
                  <a:pt x="655" y="479"/>
                </a:cubicBezTo>
                <a:cubicBezTo>
                  <a:pt x="666" y="546"/>
                  <a:pt x="591" y="629"/>
                  <a:pt x="576" y="698"/>
                </a:cubicBezTo>
                <a:cubicBezTo>
                  <a:pt x="563" y="759"/>
                  <a:pt x="553" y="822"/>
                  <a:pt x="553" y="885"/>
                </a:cubicBezTo>
                <a:cubicBezTo>
                  <a:pt x="554" y="992"/>
                  <a:pt x="642" y="1170"/>
                  <a:pt x="655" y="1304"/>
                </a:cubicBezTo>
                <a:cubicBezTo>
                  <a:pt x="626" y="1381"/>
                  <a:pt x="606" y="1462"/>
                  <a:pt x="589" y="1543"/>
                </a:cubicBezTo>
                <a:cubicBezTo>
                  <a:pt x="587" y="1528"/>
                  <a:pt x="585" y="1515"/>
                  <a:pt x="584" y="1502"/>
                </a:cubicBezTo>
                <a:cubicBezTo>
                  <a:pt x="577" y="1422"/>
                  <a:pt x="567" y="1337"/>
                  <a:pt x="545" y="1260"/>
                </a:cubicBezTo>
                <a:cubicBezTo>
                  <a:pt x="508" y="1137"/>
                  <a:pt x="420" y="968"/>
                  <a:pt x="325" y="877"/>
                </a:cubicBezTo>
                <a:cubicBezTo>
                  <a:pt x="392" y="1030"/>
                  <a:pt x="355" y="1211"/>
                  <a:pt x="388" y="1370"/>
                </a:cubicBezTo>
                <a:cubicBezTo>
                  <a:pt x="405" y="1453"/>
                  <a:pt x="422" y="1526"/>
                  <a:pt x="489" y="1582"/>
                </a:cubicBezTo>
                <a:cubicBezTo>
                  <a:pt x="509" y="1598"/>
                  <a:pt x="546" y="1632"/>
                  <a:pt x="568" y="1651"/>
                </a:cubicBezTo>
                <a:cubicBezTo>
                  <a:pt x="565" y="1669"/>
                  <a:pt x="562" y="1687"/>
                  <a:pt x="559" y="1705"/>
                </a:cubicBezTo>
                <a:cubicBezTo>
                  <a:pt x="547" y="1767"/>
                  <a:pt x="537" y="1831"/>
                  <a:pt x="527" y="1894"/>
                </a:cubicBezTo>
                <a:cubicBezTo>
                  <a:pt x="519" y="1825"/>
                  <a:pt x="504" y="1762"/>
                  <a:pt x="465" y="1700"/>
                </a:cubicBezTo>
                <a:cubicBezTo>
                  <a:pt x="385" y="1571"/>
                  <a:pt x="254" y="1478"/>
                  <a:pt x="141" y="1389"/>
                </a:cubicBezTo>
                <a:cubicBezTo>
                  <a:pt x="180" y="1452"/>
                  <a:pt x="179" y="1544"/>
                  <a:pt x="213" y="1614"/>
                </a:cubicBezTo>
                <a:cubicBezTo>
                  <a:pt x="245" y="1677"/>
                  <a:pt x="278" y="1744"/>
                  <a:pt x="318" y="1801"/>
                </a:cubicBezTo>
                <a:cubicBezTo>
                  <a:pt x="356" y="1858"/>
                  <a:pt x="468" y="1947"/>
                  <a:pt x="514" y="1983"/>
                </a:cubicBezTo>
                <a:cubicBezTo>
                  <a:pt x="508" y="2027"/>
                  <a:pt x="502" y="2071"/>
                  <a:pt x="497" y="2115"/>
                </a:cubicBezTo>
                <a:cubicBezTo>
                  <a:pt x="475" y="2039"/>
                  <a:pt x="420" y="1952"/>
                  <a:pt x="379" y="1918"/>
                </a:cubicBezTo>
                <a:cubicBezTo>
                  <a:pt x="272" y="1828"/>
                  <a:pt x="157" y="1747"/>
                  <a:pt x="43" y="1669"/>
                </a:cubicBezTo>
                <a:cubicBezTo>
                  <a:pt x="66" y="1686"/>
                  <a:pt x="68" y="1727"/>
                  <a:pt x="76" y="1756"/>
                </a:cubicBezTo>
                <a:cubicBezTo>
                  <a:pt x="86" y="1800"/>
                  <a:pt x="100" y="1842"/>
                  <a:pt x="116" y="1883"/>
                </a:cubicBezTo>
                <a:cubicBezTo>
                  <a:pt x="148" y="1946"/>
                  <a:pt x="184" y="2011"/>
                  <a:pt x="229" y="2064"/>
                </a:cubicBezTo>
                <a:cubicBezTo>
                  <a:pt x="261" y="2104"/>
                  <a:pt x="298" y="2146"/>
                  <a:pt x="345" y="2169"/>
                </a:cubicBezTo>
                <a:cubicBezTo>
                  <a:pt x="365" y="2179"/>
                  <a:pt x="392" y="2188"/>
                  <a:pt x="412" y="2184"/>
                </a:cubicBezTo>
                <a:cubicBezTo>
                  <a:pt x="425" y="2183"/>
                  <a:pt x="464" y="2184"/>
                  <a:pt x="488" y="2184"/>
                </a:cubicBezTo>
                <a:cubicBezTo>
                  <a:pt x="485" y="2204"/>
                  <a:pt x="483" y="2223"/>
                  <a:pt x="480" y="2243"/>
                </a:cubicBezTo>
                <a:cubicBezTo>
                  <a:pt x="475" y="2287"/>
                  <a:pt x="469" y="2330"/>
                  <a:pt x="464" y="2374"/>
                </a:cubicBezTo>
                <a:cubicBezTo>
                  <a:pt x="433" y="2273"/>
                  <a:pt x="333" y="2203"/>
                  <a:pt x="264" y="2159"/>
                </a:cubicBezTo>
                <a:cubicBezTo>
                  <a:pt x="214" y="2130"/>
                  <a:pt x="163" y="2112"/>
                  <a:pt x="115" y="2078"/>
                </a:cubicBezTo>
                <a:cubicBezTo>
                  <a:pt x="73" y="2046"/>
                  <a:pt x="41" y="2000"/>
                  <a:pt x="0" y="1971"/>
                </a:cubicBezTo>
                <a:cubicBezTo>
                  <a:pt x="39" y="2031"/>
                  <a:pt x="60" y="2102"/>
                  <a:pt x="102" y="2160"/>
                </a:cubicBezTo>
                <a:cubicBezTo>
                  <a:pt x="140" y="2211"/>
                  <a:pt x="187" y="2259"/>
                  <a:pt x="230" y="2301"/>
                </a:cubicBezTo>
                <a:cubicBezTo>
                  <a:pt x="284" y="2352"/>
                  <a:pt x="412" y="2413"/>
                  <a:pt x="457" y="2433"/>
                </a:cubicBezTo>
                <a:cubicBezTo>
                  <a:pt x="449" y="2499"/>
                  <a:pt x="442" y="2566"/>
                  <a:pt x="435" y="2632"/>
                </a:cubicBezTo>
                <a:cubicBezTo>
                  <a:pt x="418" y="2793"/>
                  <a:pt x="395" y="2954"/>
                  <a:pt x="389" y="3116"/>
                </a:cubicBezTo>
                <a:cubicBezTo>
                  <a:pt x="388" y="3129"/>
                  <a:pt x="407" y="3130"/>
                  <a:pt x="409" y="3117"/>
                </a:cubicBezTo>
                <a:cubicBezTo>
                  <a:pt x="429" y="2993"/>
                  <a:pt x="440" y="2867"/>
                  <a:pt x="455" y="2741"/>
                </a:cubicBezTo>
                <a:cubicBezTo>
                  <a:pt x="463" y="2674"/>
                  <a:pt x="471" y="2607"/>
                  <a:pt x="480" y="2539"/>
                </a:cubicBezTo>
                <a:cubicBezTo>
                  <a:pt x="536" y="2514"/>
                  <a:pt x="598" y="2512"/>
                  <a:pt x="654" y="2486"/>
                </a:cubicBezTo>
                <a:cubicBezTo>
                  <a:pt x="695" y="2465"/>
                  <a:pt x="845" y="2369"/>
                  <a:pt x="845" y="2369"/>
                </a:cubicBezTo>
                <a:cubicBezTo>
                  <a:pt x="845" y="2369"/>
                  <a:pt x="704" y="2350"/>
                  <a:pt x="650" y="2364"/>
                </a:cubicBezTo>
                <a:cubicBezTo>
                  <a:pt x="583" y="2381"/>
                  <a:pt x="515" y="2469"/>
                  <a:pt x="483" y="2517"/>
                </a:cubicBezTo>
                <a:cubicBezTo>
                  <a:pt x="487" y="2485"/>
                  <a:pt x="491" y="2453"/>
                  <a:pt x="495" y="2421"/>
                </a:cubicBezTo>
                <a:cubicBezTo>
                  <a:pt x="501" y="2375"/>
                  <a:pt x="507" y="2330"/>
                  <a:pt x="513" y="2284"/>
                </a:cubicBezTo>
                <a:cubicBezTo>
                  <a:pt x="562" y="2285"/>
                  <a:pt x="716" y="2285"/>
                  <a:pt x="796" y="2241"/>
                </a:cubicBezTo>
                <a:cubicBezTo>
                  <a:pt x="900" y="2186"/>
                  <a:pt x="974" y="2097"/>
                  <a:pt x="1075" y="2034"/>
                </a:cubicBezTo>
                <a:cubicBezTo>
                  <a:pt x="863" y="2023"/>
                  <a:pt x="659" y="2107"/>
                  <a:pt x="516" y="2263"/>
                </a:cubicBezTo>
                <a:cubicBezTo>
                  <a:pt x="525" y="2199"/>
                  <a:pt x="535" y="2135"/>
                  <a:pt x="544" y="2070"/>
                </a:cubicBezTo>
                <a:cubicBezTo>
                  <a:pt x="628" y="2013"/>
                  <a:pt x="751" y="2008"/>
                  <a:pt x="841" y="1960"/>
                </a:cubicBezTo>
                <a:cubicBezTo>
                  <a:pt x="927" y="1912"/>
                  <a:pt x="1031" y="1845"/>
                  <a:pt x="1087" y="1761"/>
                </a:cubicBezTo>
                <a:cubicBezTo>
                  <a:pt x="1027" y="1734"/>
                  <a:pt x="891" y="1778"/>
                  <a:pt x="832" y="1804"/>
                </a:cubicBezTo>
                <a:cubicBezTo>
                  <a:pt x="747" y="1840"/>
                  <a:pt x="608" y="1915"/>
                  <a:pt x="570" y="2006"/>
                </a:cubicBezTo>
                <a:cubicBezTo>
                  <a:pt x="548" y="2045"/>
                  <a:pt x="548" y="2045"/>
                  <a:pt x="548" y="2045"/>
                </a:cubicBezTo>
                <a:cubicBezTo>
                  <a:pt x="560" y="1967"/>
                  <a:pt x="572" y="1889"/>
                  <a:pt x="586" y="1811"/>
                </a:cubicBezTo>
                <a:cubicBezTo>
                  <a:pt x="591" y="1776"/>
                  <a:pt x="597" y="1742"/>
                  <a:pt x="604" y="1707"/>
                </a:cubicBezTo>
                <a:cubicBezTo>
                  <a:pt x="643" y="1706"/>
                  <a:pt x="729" y="1703"/>
                  <a:pt x="767" y="1694"/>
                </a:cubicBezTo>
                <a:cubicBezTo>
                  <a:pt x="828" y="1678"/>
                  <a:pt x="895" y="1652"/>
                  <a:pt x="949" y="1620"/>
                </a:cubicBezTo>
                <a:cubicBezTo>
                  <a:pt x="1001" y="1589"/>
                  <a:pt x="1040" y="1551"/>
                  <a:pt x="1080" y="1504"/>
                </a:cubicBezTo>
                <a:cubicBezTo>
                  <a:pt x="1111" y="1466"/>
                  <a:pt x="1157" y="1433"/>
                  <a:pt x="1181" y="1390"/>
                </a:cubicBezTo>
                <a:cubicBezTo>
                  <a:pt x="990" y="1469"/>
                  <a:pt x="750" y="1515"/>
                  <a:pt x="610" y="1675"/>
                </a:cubicBezTo>
                <a:cubicBezTo>
                  <a:pt x="622" y="1606"/>
                  <a:pt x="637" y="1538"/>
                  <a:pt x="653" y="1470"/>
                </a:cubicBezTo>
                <a:cubicBezTo>
                  <a:pt x="654" y="1467"/>
                  <a:pt x="655" y="1464"/>
                  <a:pt x="656" y="1461"/>
                </a:cubicBezTo>
                <a:cubicBezTo>
                  <a:pt x="675" y="1440"/>
                  <a:pt x="693" y="1418"/>
                  <a:pt x="721" y="1405"/>
                </a:cubicBezTo>
                <a:cubicBezTo>
                  <a:pt x="782" y="1379"/>
                  <a:pt x="857" y="1381"/>
                  <a:pt x="922" y="1371"/>
                </a:cubicBezTo>
                <a:cubicBezTo>
                  <a:pt x="1076" y="1345"/>
                  <a:pt x="1194" y="1244"/>
                  <a:pt x="1304" y="1137"/>
                </a:cubicBezTo>
                <a:cubicBezTo>
                  <a:pt x="1239" y="1150"/>
                  <a:pt x="1180" y="1182"/>
                  <a:pt x="1115" y="1190"/>
                </a:cubicBezTo>
                <a:cubicBezTo>
                  <a:pt x="1047" y="1198"/>
                  <a:pt x="976" y="1193"/>
                  <a:pt x="910" y="1208"/>
                </a:cubicBezTo>
                <a:cubicBezTo>
                  <a:pt x="852" y="1218"/>
                  <a:pt x="781" y="1232"/>
                  <a:pt x="737" y="1275"/>
                </a:cubicBezTo>
                <a:cubicBezTo>
                  <a:pt x="719" y="1294"/>
                  <a:pt x="704" y="1318"/>
                  <a:pt x="690" y="1343"/>
                </a:cubicBezTo>
                <a:cubicBezTo>
                  <a:pt x="695" y="1329"/>
                  <a:pt x="700" y="1315"/>
                  <a:pt x="705" y="1302"/>
                </a:cubicBezTo>
                <a:cubicBezTo>
                  <a:pt x="734" y="1229"/>
                  <a:pt x="770" y="1158"/>
                  <a:pt x="810" y="1090"/>
                </a:cubicBezTo>
                <a:cubicBezTo>
                  <a:pt x="891" y="1055"/>
                  <a:pt x="1031" y="1009"/>
                  <a:pt x="1094" y="1002"/>
                </a:cubicBezTo>
                <a:cubicBezTo>
                  <a:pt x="1219" y="991"/>
                  <a:pt x="1350" y="949"/>
                  <a:pt x="1429" y="846"/>
                </a:cubicBezTo>
                <a:cubicBezTo>
                  <a:pt x="1454" y="813"/>
                  <a:pt x="1477" y="780"/>
                  <a:pt x="1497" y="746"/>
                </a:cubicBezTo>
                <a:cubicBezTo>
                  <a:pt x="1399" y="799"/>
                  <a:pt x="1314" y="814"/>
                  <a:pt x="1205" y="828"/>
                </a:cubicBezTo>
                <a:cubicBezTo>
                  <a:pt x="1075" y="848"/>
                  <a:pt x="969" y="910"/>
                  <a:pt x="882" y="1010"/>
                </a:cubicBezTo>
                <a:cubicBezTo>
                  <a:pt x="830" y="1058"/>
                  <a:pt x="830" y="1058"/>
                  <a:pt x="830" y="1058"/>
                </a:cubicBezTo>
                <a:cubicBezTo>
                  <a:pt x="831" y="1056"/>
                  <a:pt x="831" y="1055"/>
                  <a:pt x="832" y="1054"/>
                </a:cubicBezTo>
                <a:cubicBezTo>
                  <a:pt x="877" y="980"/>
                  <a:pt x="925" y="909"/>
                  <a:pt x="976" y="840"/>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4" name="Freeform 238"/>
          <p:cNvSpPr>
            <a:spLocks/>
          </p:cNvSpPr>
          <p:nvPr userDrawn="1"/>
        </p:nvSpPr>
        <p:spPr bwMode="auto">
          <a:xfrm rot="689437">
            <a:off x="-333812" y="2926842"/>
            <a:ext cx="827136" cy="2418299"/>
          </a:xfrm>
          <a:custGeom>
            <a:avLst/>
            <a:gdLst>
              <a:gd name="T0" fmla="*/ 1185 w 1204"/>
              <a:gd name="T1" fmla="*/ 1395 h 3520"/>
              <a:gd name="T2" fmla="*/ 633 w 1204"/>
              <a:gd name="T3" fmla="*/ 1701 h 3520"/>
              <a:gd name="T4" fmla="*/ 917 w 1204"/>
              <a:gd name="T5" fmla="*/ 1445 h 3520"/>
              <a:gd name="T6" fmla="*/ 1204 w 1204"/>
              <a:gd name="T7" fmla="*/ 1222 h 3520"/>
              <a:gd name="T8" fmla="*/ 675 w 1204"/>
              <a:gd name="T9" fmla="*/ 1443 h 3520"/>
              <a:gd name="T10" fmla="*/ 766 w 1204"/>
              <a:gd name="T11" fmla="*/ 1249 h 3520"/>
              <a:gd name="T12" fmla="*/ 674 w 1204"/>
              <a:gd name="T13" fmla="*/ 1213 h 3520"/>
              <a:gd name="T14" fmla="*/ 673 w 1204"/>
              <a:gd name="T15" fmla="*/ 1194 h 3520"/>
              <a:gd name="T16" fmla="*/ 1084 w 1204"/>
              <a:gd name="T17" fmla="*/ 517 h 3520"/>
              <a:gd name="T18" fmla="*/ 654 w 1204"/>
              <a:gd name="T19" fmla="*/ 966 h 3520"/>
              <a:gd name="T20" fmla="*/ 919 w 1204"/>
              <a:gd name="T21" fmla="*/ 168 h 3520"/>
              <a:gd name="T22" fmla="*/ 637 w 1204"/>
              <a:gd name="T23" fmla="*/ 811 h 3520"/>
              <a:gd name="T24" fmla="*/ 612 w 1204"/>
              <a:gd name="T25" fmla="*/ 761 h 3520"/>
              <a:gd name="T26" fmla="*/ 374 w 1204"/>
              <a:gd name="T27" fmla="*/ 356 h 3520"/>
              <a:gd name="T28" fmla="*/ 622 w 1204"/>
              <a:gd name="T29" fmla="*/ 991 h 3520"/>
              <a:gd name="T30" fmla="*/ 637 w 1204"/>
              <a:gd name="T31" fmla="*/ 1127 h 3520"/>
              <a:gd name="T32" fmla="*/ 640 w 1204"/>
              <a:gd name="T33" fmla="*/ 1168 h 3520"/>
              <a:gd name="T34" fmla="*/ 646 w 1204"/>
              <a:gd name="T35" fmla="*/ 1429 h 3520"/>
              <a:gd name="T36" fmla="*/ 645 w 1204"/>
              <a:gd name="T37" fmla="*/ 1449 h 3520"/>
              <a:gd name="T38" fmla="*/ 504 w 1204"/>
              <a:gd name="T39" fmla="*/ 1340 h 3520"/>
              <a:gd name="T40" fmla="*/ 624 w 1204"/>
              <a:gd name="T41" fmla="*/ 1616 h 3520"/>
              <a:gd name="T42" fmla="*/ 492 w 1204"/>
              <a:gd name="T43" fmla="*/ 1539 h 3520"/>
              <a:gd name="T44" fmla="*/ 455 w 1204"/>
              <a:gd name="T45" fmla="*/ 1658 h 3520"/>
              <a:gd name="T46" fmla="*/ 539 w 1204"/>
              <a:gd name="T47" fmla="*/ 1903 h 3520"/>
              <a:gd name="T48" fmla="*/ 244 w 1204"/>
              <a:gd name="T49" fmla="*/ 1530 h 3520"/>
              <a:gd name="T50" fmla="*/ 360 w 1204"/>
              <a:gd name="T51" fmla="*/ 1797 h 3520"/>
              <a:gd name="T52" fmla="*/ 536 w 1204"/>
              <a:gd name="T53" fmla="*/ 1909 h 3520"/>
              <a:gd name="T54" fmla="*/ 222 w 1204"/>
              <a:gd name="T55" fmla="*/ 1744 h 3520"/>
              <a:gd name="T56" fmla="*/ 417 w 1204"/>
              <a:gd name="T57" fmla="*/ 2080 h 3520"/>
              <a:gd name="T58" fmla="*/ 415 w 1204"/>
              <a:gd name="T59" fmla="*/ 2224 h 3520"/>
              <a:gd name="T60" fmla="*/ 414 w 1204"/>
              <a:gd name="T61" fmla="*/ 2226 h 3520"/>
              <a:gd name="T62" fmla="*/ 254 w 1204"/>
              <a:gd name="T63" fmla="*/ 1957 h 3520"/>
              <a:gd name="T64" fmla="*/ 401 w 1204"/>
              <a:gd name="T65" fmla="*/ 2259 h 3520"/>
              <a:gd name="T66" fmla="*/ 205 w 1204"/>
              <a:gd name="T67" fmla="*/ 2117 h 3520"/>
              <a:gd name="T68" fmla="*/ 185 w 1204"/>
              <a:gd name="T69" fmla="*/ 2221 h 3520"/>
              <a:gd name="T70" fmla="*/ 311 w 1204"/>
              <a:gd name="T71" fmla="*/ 2462 h 3520"/>
              <a:gd name="T72" fmla="*/ 307 w 1204"/>
              <a:gd name="T73" fmla="*/ 2464 h 3520"/>
              <a:gd name="T74" fmla="*/ 113 w 1204"/>
              <a:gd name="T75" fmla="*/ 2925 h 3520"/>
              <a:gd name="T76" fmla="*/ 54 w 1204"/>
              <a:gd name="T77" fmla="*/ 3511 h 3520"/>
              <a:gd name="T78" fmla="*/ 305 w 1204"/>
              <a:gd name="T79" fmla="*/ 2542 h 3520"/>
              <a:gd name="T80" fmla="*/ 605 w 1204"/>
              <a:gd name="T81" fmla="*/ 2411 h 3520"/>
              <a:gd name="T82" fmla="*/ 922 w 1204"/>
              <a:gd name="T83" fmla="*/ 2247 h 3520"/>
              <a:gd name="T84" fmla="*/ 385 w 1204"/>
              <a:gd name="T85" fmla="*/ 2421 h 3520"/>
              <a:gd name="T86" fmla="*/ 443 w 1204"/>
              <a:gd name="T87" fmla="*/ 2231 h 3520"/>
              <a:gd name="T88" fmla="*/ 921 w 1204"/>
              <a:gd name="T89" fmla="*/ 2047 h 3520"/>
              <a:gd name="T90" fmla="*/ 501 w 1204"/>
              <a:gd name="T91" fmla="*/ 2088 h 3520"/>
              <a:gd name="T92" fmla="*/ 656 w 1204"/>
              <a:gd name="T93" fmla="*/ 1975 h 3520"/>
              <a:gd name="T94" fmla="*/ 529 w 1204"/>
              <a:gd name="T95" fmla="*/ 2015 h 3520"/>
              <a:gd name="T96" fmla="*/ 814 w 1204"/>
              <a:gd name="T97" fmla="*/ 1861 h 3520"/>
              <a:gd name="T98" fmla="*/ 741 w 1204"/>
              <a:gd name="T99" fmla="*/ 1775 h 3520"/>
              <a:gd name="T100" fmla="*/ 622 w 1204"/>
              <a:gd name="T101" fmla="*/ 1742 h 3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204" h="3520">
                <a:moveTo>
                  <a:pt x="968" y="1570"/>
                </a:moveTo>
                <a:cubicBezTo>
                  <a:pt x="1043" y="1515"/>
                  <a:pt x="1120" y="1460"/>
                  <a:pt x="1185" y="1395"/>
                </a:cubicBezTo>
                <a:cubicBezTo>
                  <a:pt x="1074" y="1415"/>
                  <a:pt x="969" y="1463"/>
                  <a:pt x="870" y="1516"/>
                </a:cubicBezTo>
                <a:cubicBezTo>
                  <a:pt x="796" y="1558"/>
                  <a:pt x="689" y="1622"/>
                  <a:pt x="633" y="1701"/>
                </a:cubicBezTo>
                <a:cubicBezTo>
                  <a:pt x="648" y="1641"/>
                  <a:pt x="660" y="1580"/>
                  <a:pt x="668" y="1518"/>
                </a:cubicBezTo>
                <a:cubicBezTo>
                  <a:pt x="710" y="1505"/>
                  <a:pt x="847" y="1465"/>
                  <a:pt x="917" y="1445"/>
                </a:cubicBezTo>
                <a:cubicBezTo>
                  <a:pt x="978" y="1427"/>
                  <a:pt x="1040" y="1384"/>
                  <a:pt x="1090" y="1339"/>
                </a:cubicBezTo>
                <a:cubicBezTo>
                  <a:pt x="1128" y="1300"/>
                  <a:pt x="1156" y="1251"/>
                  <a:pt x="1204" y="1222"/>
                </a:cubicBezTo>
                <a:cubicBezTo>
                  <a:pt x="1009" y="1241"/>
                  <a:pt x="808" y="1377"/>
                  <a:pt x="669" y="1508"/>
                </a:cubicBezTo>
                <a:cubicBezTo>
                  <a:pt x="672" y="1487"/>
                  <a:pt x="674" y="1465"/>
                  <a:pt x="675" y="1443"/>
                </a:cubicBezTo>
                <a:cubicBezTo>
                  <a:pt x="720" y="1405"/>
                  <a:pt x="1021" y="1143"/>
                  <a:pt x="1102" y="987"/>
                </a:cubicBezTo>
                <a:cubicBezTo>
                  <a:pt x="973" y="1047"/>
                  <a:pt x="860" y="1146"/>
                  <a:pt x="766" y="1249"/>
                </a:cubicBezTo>
                <a:cubicBezTo>
                  <a:pt x="735" y="1285"/>
                  <a:pt x="695" y="1336"/>
                  <a:pt x="677" y="1387"/>
                </a:cubicBezTo>
                <a:cubicBezTo>
                  <a:pt x="679" y="1329"/>
                  <a:pt x="677" y="1271"/>
                  <a:pt x="674" y="1213"/>
                </a:cubicBezTo>
                <a:cubicBezTo>
                  <a:pt x="1200" y="699"/>
                  <a:pt x="1200" y="699"/>
                  <a:pt x="1200" y="699"/>
                </a:cubicBezTo>
                <a:cubicBezTo>
                  <a:pt x="920" y="833"/>
                  <a:pt x="775" y="1002"/>
                  <a:pt x="673" y="1194"/>
                </a:cubicBezTo>
                <a:cubicBezTo>
                  <a:pt x="672" y="1172"/>
                  <a:pt x="670" y="1150"/>
                  <a:pt x="668" y="1128"/>
                </a:cubicBezTo>
                <a:cubicBezTo>
                  <a:pt x="738" y="1027"/>
                  <a:pt x="981" y="673"/>
                  <a:pt x="1084" y="517"/>
                </a:cubicBezTo>
                <a:cubicBezTo>
                  <a:pt x="897" y="608"/>
                  <a:pt x="708" y="816"/>
                  <a:pt x="660" y="1033"/>
                </a:cubicBezTo>
                <a:cubicBezTo>
                  <a:pt x="658" y="1011"/>
                  <a:pt x="656" y="988"/>
                  <a:pt x="654" y="966"/>
                </a:cubicBezTo>
                <a:cubicBezTo>
                  <a:pt x="699" y="857"/>
                  <a:pt x="895" y="378"/>
                  <a:pt x="925" y="169"/>
                </a:cubicBezTo>
                <a:cubicBezTo>
                  <a:pt x="919" y="168"/>
                  <a:pt x="919" y="168"/>
                  <a:pt x="919" y="168"/>
                </a:cubicBezTo>
                <a:cubicBezTo>
                  <a:pt x="786" y="307"/>
                  <a:pt x="662" y="615"/>
                  <a:pt x="642" y="847"/>
                </a:cubicBezTo>
                <a:cubicBezTo>
                  <a:pt x="640" y="835"/>
                  <a:pt x="639" y="823"/>
                  <a:pt x="637" y="811"/>
                </a:cubicBezTo>
                <a:cubicBezTo>
                  <a:pt x="655" y="619"/>
                  <a:pt x="679" y="209"/>
                  <a:pt x="605" y="0"/>
                </a:cubicBezTo>
                <a:cubicBezTo>
                  <a:pt x="546" y="254"/>
                  <a:pt x="583" y="508"/>
                  <a:pt x="612" y="761"/>
                </a:cubicBezTo>
                <a:cubicBezTo>
                  <a:pt x="611" y="799"/>
                  <a:pt x="613" y="837"/>
                  <a:pt x="615" y="875"/>
                </a:cubicBezTo>
                <a:cubicBezTo>
                  <a:pt x="552" y="602"/>
                  <a:pt x="374" y="356"/>
                  <a:pt x="374" y="356"/>
                </a:cubicBezTo>
                <a:cubicBezTo>
                  <a:pt x="374" y="356"/>
                  <a:pt x="428" y="562"/>
                  <a:pt x="465" y="645"/>
                </a:cubicBezTo>
                <a:cubicBezTo>
                  <a:pt x="515" y="762"/>
                  <a:pt x="551" y="889"/>
                  <a:pt x="622" y="991"/>
                </a:cubicBezTo>
                <a:cubicBezTo>
                  <a:pt x="624" y="995"/>
                  <a:pt x="624" y="995"/>
                  <a:pt x="624" y="995"/>
                </a:cubicBezTo>
                <a:cubicBezTo>
                  <a:pt x="628" y="1039"/>
                  <a:pt x="633" y="1083"/>
                  <a:pt x="637" y="1127"/>
                </a:cubicBezTo>
                <a:cubicBezTo>
                  <a:pt x="558" y="948"/>
                  <a:pt x="407" y="701"/>
                  <a:pt x="242" y="645"/>
                </a:cubicBezTo>
                <a:cubicBezTo>
                  <a:pt x="309" y="785"/>
                  <a:pt x="561" y="1077"/>
                  <a:pt x="640" y="1168"/>
                </a:cubicBezTo>
                <a:cubicBezTo>
                  <a:pt x="644" y="1217"/>
                  <a:pt x="647" y="1266"/>
                  <a:pt x="648" y="1315"/>
                </a:cubicBezTo>
                <a:cubicBezTo>
                  <a:pt x="648" y="1353"/>
                  <a:pt x="648" y="1391"/>
                  <a:pt x="646" y="1429"/>
                </a:cubicBezTo>
                <a:cubicBezTo>
                  <a:pt x="590" y="1227"/>
                  <a:pt x="526" y="1035"/>
                  <a:pt x="342" y="913"/>
                </a:cubicBezTo>
                <a:cubicBezTo>
                  <a:pt x="334" y="1025"/>
                  <a:pt x="588" y="1373"/>
                  <a:pt x="645" y="1449"/>
                </a:cubicBezTo>
                <a:cubicBezTo>
                  <a:pt x="641" y="1499"/>
                  <a:pt x="636" y="1548"/>
                  <a:pt x="628" y="1597"/>
                </a:cubicBezTo>
                <a:cubicBezTo>
                  <a:pt x="612" y="1505"/>
                  <a:pt x="553" y="1413"/>
                  <a:pt x="504" y="1340"/>
                </a:cubicBezTo>
                <a:cubicBezTo>
                  <a:pt x="472" y="1292"/>
                  <a:pt x="346" y="1189"/>
                  <a:pt x="346" y="1189"/>
                </a:cubicBezTo>
                <a:cubicBezTo>
                  <a:pt x="399" y="1390"/>
                  <a:pt x="586" y="1579"/>
                  <a:pt x="624" y="1616"/>
                </a:cubicBezTo>
                <a:cubicBezTo>
                  <a:pt x="616" y="1656"/>
                  <a:pt x="606" y="1696"/>
                  <a:pt x="595" y="1736"/>
                </a:cubicBezTo>
                <a:cubicBezTo>
                  <a:pt x="563" y="1666"/>
                  <a:pt x="540" y="1606"/>
                  <a:pt x="492" y="1539"/>
                </a:cubicBezTo>
                <a:cubicBezTo>
                  <a:pt x="458" y="1491"/>
                  <a:pt x="401" y="1393"/>
                  <a:pt x="338" y="1380"/>
                </a:cubicBezTo>
                <a:cubicBezTo>
                  <a:pt x="364" y="1478"/>
                  <a:pt x="408" y="1567"/>
                  <a:pt x="455" y="1658"/>
                </a:cubicBezTo>
                <a:cubicBezTo>
                  <a:pt x="477" y="1699"/>
                  <a:pt x="556" y="1737"/>
                  <a:pt x="590" y="1752"/>
                </a:cubicBezTo>
                <a:cubicBezTo>
                  <a:pt x="574" y="1803"/>
                  <a:pt x="556" y="1853"/>
                  <a:pt x="539" y="1903"/>
                </a:cubicBezTo>
                <a:cubicBezTo>
                  <a:pt x="522" y="1871"/>
                  <a:pt x="445" y="1727"/>
                  <a:pt x="403" y="1659"/>
                </a:cubicBezTo>
                <a:cubicBezTo>
                  <a:pt x="368" y="1602"/>
                  <a:pt x="244" y="1530"/>
                  <a:pt x="244" y="1530"/>
                </a:cubicBezTo>
                <a:cubicBezTo>
                  <a:pt x="244" y="1530"/>
                  <a:pt x="282" y="1627"/>
                  <a:pt x="298" y="1664"/>
                </a:cubicBezTo>
                <a:cubicBezTo>
                  <a:pt x="316" y="1710"/>
                  <a:pt x="337" y="1753"/>
                  <a:pt x="360" y="1797"/>
                </a:cubicBezTo>
                <a:cubicBezTo>
                  <a:pt x="395" y="1852"/>
                  <a:pt x="468" y="1889"/>
                  <a:pt x="537" y="1908"/>
                </a:cubicBezTo>
                <a:cubicBezTo>
                  <a:pt x="537" y="1908"/>
                  <a:pt x="537" y="1909"/>
                  <a:pt x="536" y="1909"/>
                </a:cubicBezTo>
                <a:cubicBezTo>
                  <a:pt x="515" y="1971"/>
                  <a:pt x="492" y="2033"/>
                  <a:pt x="468" y="2095"/>
                </a:cubicBezTo>
                <a:cubicBezTo>
                  <a:pt x="438" y="1961"/>
                  <a:pt x="222" y="1744"/>
                  <a:pt x="222" y="1744"/>
                </a:cubicBezTo>
                <a:cubicBezTo>
                  <a:pt x="222" y="1744"/>
                  <a:pt x="275" y="1849"/>
                  <a:pt x="298" y="1896"/>
                </a:cubicBezTo>
                <a:cubicBezTo>
                  <a:pt x="332" y="1964"/>
                  <a:pt x="364" y="2023"/>
                  <a:pt x="417" y="2080"/>
                </a:cubicBezTo>
                <a:cubicBezTo>
                  <a:pt x="459" y="2116"/>
                  <a:pt x="459" y="2116"/>
                  <a:pt x="459" y="2116"/>
                </a:cubicBezTo>
                <a:cubicBezTo>
                  <a:pt x="445" y="2152"/>
                  <a:pt x="430" y="2188"/>
                  <a:pt x="415" y="2224"/>
                </a:cubicBezTo>
                <a:cubicBezTo>
                  <a:pt x="413" y="2225"/>
                  <a:pt x="411" y="2226"/>
                  <a:pt x="411" y="2226"/>
                </a:cubicBezTo>
                <a:cubicBezTo>
                  <a:pt x="412" y="2226"/>
                  <a:pt x="413" y="2226"/>
                  <a:pt x="414" y="2226"/>
                </a:cubicBezTo>
                <a:cubicBezTo>
                  <a:pt x="412" y="2232"/>
                  <a:pt x="410" y="2238"/>
                  <a:pt x="407" y="2243"/>
                </a:cubicBezTo>
                <a:cubicBezTo>
                  <a:pt x="377" y="2179"/>
                  <a:pt x="297" y="2012"/>
                  <a:pt x="254" y="1957"/>
                </a:cubicBezTo>
                <a:cubicBezTo>
                  <a:pt x="221" y="1917"/>
                  <a:pt x="133" y="1871"/>
                  <a:pt x="133" y="1871"/>
                </a:cubicBezTo>
                <a:cubicBezTo>
                  <a:pt x="133" y="1871"/>
                  <a:pt x="318" y="2199"/>
                  <a:pt x="401" y="2259"/>
                </a:cubicBezTo>
                <a:cubicBezTo>
                  <a:pt x="389" y="2286"/>
                  <a:pt x="377" y="2313"/>
                  <a:pt x="366" y="2340"/>
                </a:cubicBezTo>
                <a:cubicBezTo>
                  <a:pt x="334" y="2295"/>
                  <a:pt x="244" y="2163"/>
                  <a:pt x="205" y="2117"/>
                </a:cubicBezTo>
                <a:cubicBezTo>
                  <a:pt x="163" y="2067"/>
                  <a:pt x="49" y="2003"/>
                  <a:pt x="49" y="2003"/>
                </a:cubicBezTo>
                <a:cubicBezTo>
                  <a:pt x="49" y="2003"/>
                  <a:pt x="130" y="2164"/>
                  <a:pt x="185" y="2221"/>
                </a:cubicBezTo>
                <a:cubicBezTo>
                  <a:pt x="229" y="2268"/>
                  <a:pt x="291" y="2338"/>
                  <a:pt x="360" y="2354"/>
                </a:cubicBezTo>
                <a:cubicBezTo>
                  <a:pt x="344" y="2390"/>
                  <a:pt x="327" y="2426"/>
                  <a:pt x="311" y="2462"/>
                </a:cubicBezTo>
                <a:cubicBezTo>
                  <a:pt x="311" y="2462"/>
                  <a:pt x="311" y="2462"/>
                  <a:pt x="311" y="2462"/>
                </a:cubicBezTo>
                <a:cubicBezTo>
                  <a:pt x="307" y="2464"/>
                  <a:pt x="307" y="2464"/>
                  <a:pt x="307" y="2464"/>
                </a:cubicBezTo>
                <a:cubicBezTo>
                  <a:pt x="308" y="2464"/>
                  <a:pt x="309" y="2464"/>
                  <a:pt x="310" y="2464"/>
                </a:cubicBezTo>
                <a:cubicBezTo>
                  <a:pt x="239" y="2616"/>
                  <a:pt x="168" y="2768"/>
                  <a:pt x="113" y="2925"/>
                </a:cubicBezTo>
                <a:cubicBezTo>
                  <a:pt x="47" y="3112"/>
                  <a:pt x="0" y="3315"/>
                  <a:pt x="42" y="3512"/>
                </a:cubicBezTo>
                <a:cubicBezTo>
                  <a:pt x="44" y="3520"/>
                  <a:pt x="56" y="3519"/>
                  <a:pt x="54" y="3511"/>
                </a:cubicBezTo>
                <a:cubicBezTo>
                  <a:pt x="26" y="3346"/>
                  <a:pt x="61" y="3173"/>
                  <a:pt x="111" y="3016"/>
                </a:cubicBezTo>
                <a:cubicBezTo>
                  <a:pt x="162" y="2853"/>
                  <a:pt x="232" y="2697"/>
                  <a:pt x="305" y="2542"/>
                </a:cubicBezTo>
                <a:cubicBezTo>
                  <a:pt x="317" y="2516"/>
                  <a:pt x="329" y="2489"/>
                  <a:pt x="341" y="2462"/>
                </a:cubicBezTo>
                <a:cubicBezTo>
                  <a:pt x="433" y="2457"/>
                  <a:pt x="517" y="2454"/>
                  <a:pt x="605" y="2411"/>
                </a:cubicBezTo>
                <a:cubicBezTo>
                  <a:pt x="663" y="2384"/>
                  <a:pt x="720" y="2351"/>
                  <a:pt x="777" y="2315"/>
                </a:cubicBezTo>
                <a:cubicBezTo>
                  <a:pt x="822" y="2286"/>
                  <a:pt x="922" y="2247"/>
                  <a:pt x="922" y="2247"/>
                </a:cubicBezTo>
                <a:cubicBezTo>
                  <a:pt x="922" y="2247"/>
                  <a:pt x="771" y="2266"/>
                  <a:pt x="715" y="2282"/>
                </a:cubicBezTo>
                <a:cubicBezTo>
                  <a:pt x="597" y="2310"/>
                  <a:pt x="489" y="2360"/>
                  <a:pt x="385" y="2421"/>
                </a:cubicBezTo>
                <a:cubicBezTo>
                  <a:pt x="352" y="2440"/>
                  <a:pt x="352" y="2440"/>
                  <a:pt x="352" y="2440"/>
                </a:cubicBezTo>
                <a:cubicBezTo>
                  <a:pt x="383" y="2371"/>
                  <a:pt x="413" y="2301"/>
                  <a:pt x="443" y="2231"/>
                </a:cubicBezTo>
                <a:cubicBezTo>
                  <a:pt x="519" y="2243"/>
                  <a:pt x="591" y="2246"/>
                  <a:pt x="669" y="2225"/>
                </a:cubicBezTo>
                <a:cubicBezTo>
                  <a:pt x="755" y="2203"/>
                  <a:pt x="881" y="2131"/>
                  <a:pt x="921" y="2047"/>
                </a:cubicBezTo>
                <a:cubicBezTo>
                  <a:pt x="831" y="2054"/>
                  <a:pt x="556" y="2166"/>
                  <a:pt x="452" y="2209"/>
                </a:cubicBezTo>
                <a:cubicBezTo>
                  <a:pt x="469" y="2169"/>
                  <a:pt x="485" y="2129"/>
                  <a:pt x="501" y="2088"/>
                </a:cubicBezTo>
                <a:cubicBezTo>
                  <a:pt x="660" y="2079"/>
                  <a:pt x="815" y="2002"/>
                  <a:pt x="939" y="1905"/>
                </a:cubicBezTo>
                <a:cubicBezTo>
                  <a:pt x="855" y="1904"/>
                  <a:pt x="746" y="1932"/>
                  <a:pt x="656" y="1975"/>
                </a:cubicBezTo>
                <a:cubicBezTo>
                  <a:pt x="599" y="2002"/>
                  <a:pt x="544" y="2040"/>
                  <a:pt x="510" y="2064"/>
                </a:cubicBezTo>
                <a:cubicBezTo>
                  <a:pt x="517" y="2048"/>
                  <a:pt x="523" y="2031"/>
                  <a:pt x="529" y="2015"/>
                </a:cubicBezTo>
                <a:cubicBezTo>
                  <a:pt x="544" y="1976"/>
                  <a:pt x="558" y="1938"/>
                  <a:pt x="572" y="1899"/>
                </a:cubicBezTo>
                <a:cubicBezTo>
                  <a:pt x="654" y="1904"/>
                  <a:pt x="737" y="1893"/>
                  <a:pt x="814" y="1861"/>
                </a:cubicBezTo>
                <a:cubicBezTo>
                  <a:pt x="908" y="1823"/>
                  <a:pt x="1113" y="1596"/>
                  <a:pt x="1113" y="1596"/>
                </a:cubicBezTo>
                <a:cubicBezTo>
                  <a:pt x="1113" y="1596"/>
                  <a:pt x="898" y="1670"/>
                  <a:pt x="741" y="1775"/>
                </a:cubicBezTo>
                <a:cubicBezTo>
                  <a:pt x="580" y="1874"/>
                  <a:pt x="580" y="1874"/>
                  <a:pt x="580" y="1874"/>
                </a:cubicBezTo>
                <a:cubicBezTo>
                  <a:pt x="595" y="1830"/>
                  <a:pt x="609" y="1786"/>
                  <a:pt x="622" y="1742"/>
                </a:cubicBezTo>
                <a:cubicBezTo>
                  <a:pt x="683" y="1716"/>
                  <a:pt x="901" y="1619"/>
                  <a:pt x="968" y="1570"/>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5" name="Freeform 239"/>
          <p:cNvSpPr>
            <a:spLocks noEditPoints="1"/>
          </p:cNvSpPr>
          <p:nvPr userDrawn="1"/>
        </p:nvSpPr>
        <p:spPr bwMode="auto">
          <a:xfrm>
            <a:off x="-131271" y="1937940"/>
            <a:ext cx="416513" cy="1281513"/>
          </a:xfrm>
          <a:custGeom>
            <a:avLst/>
            <a:gdLst>
              <a:gd name="T0" fmla="*/ 514 w 606"/>
              <a:gd name="T1" fmla="*/ 798 h 1865"/>
              <a:gd name="T2" fmla="*/ 521 w 606"/>
              <a:gd name="T3" fmla="*/ 748 h 1865"/>
              <a:gd name="T4" fmla="*/ 369 w 606"/>
              <a:gd name="T5" fmla="*/ 740 h 1865"/>
              <a:gd name="T6" fmla="*/ 479 w 606"/>
              <a:gd name="T7" fmla="*/ 636 h 1865"/>
              <a:gd name="T8" fmla="*/ 451 w 606"/>
              <a:gd name="T9" fmla="*/ 620 h 1865"/>
              <a:gd name="T10" fmla="*/ 468 w 606"/>
              <a:gd name="T11" fmla="*/ 591 h 1865"/>
              <a:gd name="T12" fmla="*/ 405 w 606"/>
              <a:gd name="T13" fmla="*/ 563 h 1865"/>
              <a:gd name="T14" fmla="*/ 461 w 606"/>
              <a:gd name="T15" fmla="*/ 533 h 1865"/>
              <a:gd name="T16" fmla="*/ 398 w 606"/>
              <a:gd name="T17" fmla="*/ 472 h 1865"/>
              <a:gd name="T18" fmla="*/ 351 w 606"/>
              <a:gd name="T19" fmla="*/ 498 h 1865"/>
              <a:gd name="T20" fmla="*/ 312 w 606"/>
              <a:gd name="T21" fmla="*/ 516 h 1865"/>
              <a:gd name="T22" fmla="*/ 370 w 606"/>
              <a:gd name="T23" fmla="*/ 424 h 1865"/>
              <a:gd name="T24" fmla="*/ 293 w 606"/>
              <a:gd name="T25" fmla="*/ 451 h 1865"/>
              <a:gd name="T26" fmla="*/ 349 w 606"/>
              <a:gd name="T27" fmla="*/ 253 h 1865"/>
              <a:gd name="T28" fmla="*/ 272 w 606"/>
              <a:gd name="T29" fmla="*/ 384 h 1865"/>
              <a:gd name="T30" fmla="*/ 267 w 606"/>
              <a:gd name="T31" fmla="*/ 298 h 1865"/>
              <a:gd name="T32" fmla="*/ 251 w 606"/>
              <a:gd name="T33" fmla="*/ 305 h 1865"/>
              <a:gd name="T34" fmla="*/ 278 w 606"/>
              <a:gd name="T35" fmla="*/ 75 h 1865"/>
              <a:gd name="T36" fmla="*/ 230 w 606"/>
              <a:gd name="T37" fmla="*/ 3 h 1865"/>
              <a:gd name="T38" fmla="*/ 152 w 606"/>
              <a:gd name="T39" fmla="*/ 7 h 1865"/>
              <a:gd name="T40" fmla="*/ 114 w 606"/>
              <a:gd name="T41" fmla="*/ 104 h 1865"/>
              <a:gd name="T42" fmla="*/ 29 w 606"/>
              <a:gd name="T43" fmla="*/ 66 h 1865"/>
              <a:gd name="T44" fmla="*/ 79 w 606"/>
              <a:gd name="T45" fmla="*/ 238 h 1865"/>
              <a:gd name="T46" fmla="*/ 238 w 606"/>
              <a:gd name="T47" fmla="*/ 383 h 1865"/>
              <a:gd name="T48" fmla="*/ 138 w 606"/>
              <a:gd name="T49" fmla="*/ 314 h 1865"/>
              <a:gd name="T50" fmla="*/ 172 w 606"/>
              <a:gd name="T51" fmla="*/ 352 h 1865"/>
              <a:gd name="T52" fmla="*/ 253 w 606"/>
              <a:gd name="T53" fmla="*/ 450 h 1865"/>
              <a:gd name="T54" fmla="*/ 273 w 606"/>
              <a:gd name="T55" fmla="*/ 488 h 1865"/>
              <a:gd name="T56" fmla="*/ 230 w 606"/>
              <a:gd name="T57" fmla="*/ 494 h 1865"/>
              <a:gd name="T58" fmla="*/ 48 w 606"/>
              <a:gd name="T59" fmla="*/ 533 h 1865"/>
              <a:gd name="T60" fmla="*/ 282 w 606"/>
              <a:gd name="T61" fmla="*/ 542 h 1865"/>
              <a:gd name="T62" fmla="*/ 30 w 606"/>
              <a:gd name="T63" fmla="*/ 583 h 1865"/>
              <a:gd name="T64" fmla="*/ 286 w 606"/>
              <a:gd name="T65" fmla="*/ 557 h 1865"/>
              <a:gd name="T66" fmla="*/ 102 w 606"/>
              <a:gd name="T67" fmla="*/ 607 h 1865"/>
              <a:gd name="T68" fmla="*/ 183 w 606"/>
              <a:gd name="T69" fmla="*/ 619 h 1865"/>
              <a:gd name="T70" fmla="*/ 243 w 606"/>
              <a:gd name="T71" fmla="*/ 648 h 1865"/>
              <a:gd name="T72" fmla="*/ 130 w 606"/>
              <a:gd name="T73" fmla="*/ 686 h 1865"/>
              <a:gd name="T74" fmla="*/ 325 w 606"/>
              <a:gd name="T75" fmla="*/ 680 h 1865"/>
              <a:gd name="T76" fmla="*/ 328 w 606"/>
              <a:gd name="T77" fmla="*/ 692 h 1865"/>
              <a:gd name="T78" fmla="*/ 339 w 606"/>
              <a:gd name="T79" fmla="*/ 746 h 1865"/>
              <a:gd name="T80" fmla="*/ 183 w 606"/>
              <a:gd name="T81" fmla="*/ 767 h 1865"/>
              <a:gd name="T82" fmla="*/ 170 w 606"/>
              <a:gd name="T83" fmla="*/ 801 h 1865"/>
              <a:gd name="T84" fmla="*/ 208 w 606"/>
              <a:gd name="T85" fmla="*/ 871 h 1865"/>
              <a:gd name="T86" fmla="*/ 366 w 606"/>
              <a:gd name="T87" fmla="*/ 932 h 1865"/>
              <a:gd name="T88" fmla="*/ 369 w 606"/>
              <a:gd name="T89" fmla="*/ 990 h 1865"/>
              <a:gd name="T90" fmla="*/ 318 w 606"/>
              <a:gd name="T91" fmla="*/ 1022 h 1865"/>
              <a:gd name="T92" fmla="*/ 303 w 606"/>
              <a:gd name="T93" fmla="*/ 1059 h 1865"/>
              <a:gd name="T94" fmla="*/ 288 w 606"/>
              <a:gd name="T95" fmla="*/ 1078 h 1865"/>
              <a:gd name="T96" fmla="*/ 266 w 606"/>
              <a:gd name="T97" fmla="*/ 1857 h 1865"/>
              <a:gd name="T98" fmla="*/ 458 w 606"/>
              <a:gd name="T99" fmla="*/ 996 h 1865"/>
              <a:gd name="T100" fmla="*/ 398 w 606"/>
              <a:gd name="T101" fmla="*/ 989 h 1865"/>
              <a:gd name="T102" fmla="*/ 483 w 606"/>
              <a:gd name="T103" fmla="*/ 895 h 1865"/>
              <a:gd name="T104" fmla="*/ 601 w 606"/>
              <a:gd name="T105" fmla="*/ 835 h 1865"/>
              <a:gd name="T106" fmla="*/ 417 w 606"/>
              <a:gd name="T107" fmla="*/ 600 h 1865"/>
              <a:gd name="T108" fmla="*/ 382 w 606"/>
              <a:gd name="T109" fmla="*/ 567 h 1865"/>
              <a:gd name="T110" fmla="*/ 243 w 606"/>
              <a:gd name="T111" fmla="*/ 233 h 1865"/>
              <a:gd name="T112" fmla="*/ 300 w 606"/>
              <a:gd name="T113" fmla="*/ 582 h 1865"/>
              <a:gd name="T114" fmla="*/ 269 w 606"/>
              <a:gd name="T115" fmla="*/ 656 h 1865"/>
              <a:gd name="T116" fmla="*/ 218 w 606"/>
              <a:gd name="T117" fmla="*/ 76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6" h="1865">
                <a:moveTo>
                  <a:pt x="601" y="835"/>
                </a:moveTo>
                <a:cubicBezTo>
                  <a:pt x="534" y="821"/>
                  <a:pt x="449" y="848"/>
                  <a:pt x="392" y="889"/>
                </a:cubicBezTo>
                <a:cubicBezTo>
                  <a:pt x="391" y="881"/>
                  <a:pt x="390" y="872"/>
                  <a:pt x="389" y="864"/>
                </a:cubicBezTo>
                <a:cubicBezTo>
                  <a:pt x="415" y="822"/>
                  <a:pt x="474" y="824"/>
                  <a:pt x="515" y="806"/>
                </a:cubicBezTo>
                <a:cubicBezTo>
                  <a:pt x="519" y="804"/>
                  <a:pt x="518" y="798"/>
                  <a:pt x="514" y="798"/>
                </a:cubicBezTo>
                <a:cubicBezTo>
                  <a:pt x="477" y="799"/>
                  <a:pt x="413" y="815"/>
                  <a:pt x="387" y="850"/>
                </a:cubicBezTo>
                <a:cubicBezTo>
                  <a:pt x="386" y="841"/>
                  <a:pt x="385" y="831"/>
                  <a:pt x="383" y="822"/>
                </a:cubicBezTo>
                <a:cubicBezTo>
                  <a:pt x="400" y="809"/>
                  <a:pt x="416" y="795"/>
                  <a:pt x="434" y="784"/>
                </a:cubicBezTo>
                <a:cubicBezTo>
                  <a:pt x="461" y="768"/>
                  <a:pt x="492" y="761"/>
                  <a:pt x="522" y="754"/>
                </a:cubicBezTo>
                <a:cubicBezTo>
                  <a:pt x="525" y="753"/>
                  <a:pt x="524" y="748"/>
                  <a:pt x="521" y="748"/>
                </a:cubicBezTo>
                <a:cubicBezTo>
                  <a:pt x="473" y="748"/>
                  <a:pt x="414" y="772"/>
                  <a:pt x="381" y="810"/>
                </a:cubicBezTo>
                <a:cubicBezTo>
                  <a:pt x="379" y="793"/>
                  <a:pt x="376" y="776"/>
                  <a:pt x="372" y="759"/>
                </a:cubicBezTo>
                <a:cubicBezTo>
                  <a:pt x="403" y="687"/>
                  <a:pt x="490" y="692"/>
                  <a:pt x="561" y="677"/>
                </a:cubicBezTo>
                <a:cubicBezTo>
                  <a:pt x="564" y="676"/>
                  <a:pt x="564" y="671"/>
                  <a:pt x="561" y="670"/>
                </a:cubicBezTo>
                <a:cubicBezTo>
                  <a:pt x="500" y="662"/>
                  <a:pt x="402" y="682"/>
                  <a:pt x="369" y="740"/>
                </a:cubicBezTo>
                <a:cubicBezTo>
                  <a:pt x="367" y="733"/>
                  <a:pt x="366" y="726"/>
                  <a:pt x="364" y="718"/>
                </a:cubicBezTo>
                <a:cubicBezTo>
                  <a:pt x="366" y="713"/>
                  <a:pt x="368" y="708"/>
                  <a:pt x="372" y="703"/>
                </a:cubicBezTo>
                <a:cubicBezTo>
                  <a:pt x="382" y="691"/>
                  <a:pt x="397" y="682"/>
                  <a:pt x="410" y="675"/>
                </a:cubicBezTo>
                <a:cubicBezTo>
                  <a:pt x="433" y="662"/>
                  <a:pt x="458" y="655"/>
                  <a:pt x="481" y="642"/>
                </a:cubicBezTo>
                <a:cubicBezTo>
                  <a:pt x="484" y="640"/>
                  <a:pt x="483" y="635"/>
                  <a:pt x="479" y="636"/>
                </a:cubicBezTo>
                <a:cubicBezTo>
                  <a:pt x="448" y="640"/>
                  <a:pt x="415" y="658"/>
                  <a:pt x="389" y="674"/>
                </a:cubicBezTo>
                <a:cubicBezTo>
                  <a:pt x="383" y="678"/>
                  <a:pt x="370" y="689"/>
                  <a:pt x="360" y="700"/>
                </a:cubicBezTo>
                <a:cubicBezTo>
                  <a:pt x="359" y="693"/>
                  <a:pt x="357" y="686"/>
                  <a:pt x="356" y="679"/>
                </a:cubicBezTo>
                <a:cubicBezTo>
                  <a:pt x="356" y="679"/>
                  <a:pt x="356" y="679"/>
                  <a:pt x="356" y="679"/>
                </a:cubicBezTo>
                <a:cubicBezTo>
                  <a:pt x="380" y="647"/>
                  <a:pt x="420" y="641"/>
                  <a:pt x="451" y="620"/>
                </a:cubicBezTo>
                <a:cubicBezTo>
                  <a:pt x="454" y="617"/>
                  <a:pt x="452" y="612"/>
                  <a:pt x="449" y="613"/>
                </a:cubicBezTo>
                <a:cubicBezTo>
                  <a:pt x="429" y="614"/>
                  <a:pt x="409" y="627"/>
                  <a:pt x="393" y="636"/>
                </a:cubicBezTo>
                <a:cubicBezTo>
                  <a:pt x="379" y="643"/>
                  <a:pt x="362" y="652"/>
                  <a:pt x="352" y="666"/>
                </a:cubicBezTo>
                <a:cubicBezTo>
                  <a:pt x="352" y="664"/>
                  <a:pt x="351" y="662"/>
                  <a:pt x="351" y="660"/>
                </a:cubicBezTo>
                <a:cubicBezTo>
                  <a:pt x="376" y="624"/>
                  <a:pt x="427" y="606"/>
                  <a:pt x="468" y="591"/>
                </a:cubicBezTo>
                <a:cubicBezTo>
                  <a:pt x="483" y="590"/>
                  <a:pt x="498" y="590"/>
                  <a:pt x="513" y="589"/>
                </a:cubicBezTo>
                <a:cubicBezTo>
                  <a:pt x="519" y="588"/>
                  <a:pt x="520" y="581"/>
                  <a:pt x="514" y="579"/>
                </a:cubicBezTo>
                <a:cubicBezTo>
                  <a:pt x="455" y="564"/>
                  <a:pt x="386" y="587"/>
                  <a:pt x="344" y="631"/>
                </a:cubicBezTo>
                <a:cubicBezTo>
                  <a:pt x="343" y="627"/>
                  <a:pt x="342" y="622"/>
                  <a:pt x="340" y="618"/>
                </a:cubicBezTo>
                <a:cubicBezTo>
                  <a:pt x="352" y="594"/>
                  <a:pt x="378" y="577"/>
                  <a:pt x="405" y="563"/>
                </a:cubicBezTo>
                <a:cubicBezTo>
                  <a:pt x="431" y="560"/>
                  <a:pt x="458" y="559"/>
                  <a:pt x="476" y="554"/>
                </a:cubicBezTo>
                <a:cubicBezTo>
                  <a:pt x="480" y="553"/>
                  <a:pt x="480" y="546"/>
                  <a:pt x="476" y="545"/>
                </a:cubicBezTo>
                <a:cubicBezTo>
                  <a:pt x="468" y="544"/>
                  <a:pt x="460" y="543"/>
                  <a:pt x="450" y="543"/>
                </a:cubicBezTo>
                <a:cubicBezTo>
                  <a:pt x="455" y="541"/>
                  <a:pt x="459" y="539"/>
                  <a:pt x="463" y="537"/>
                </a:cubicBezTo>
                <a:cubicBezTo>
                  <a:pt x="465" y="536"/>
                  <a:pt x="464" y="532"/>
                  <a:pt x="461" y="533"/>
                </a:cubicBezTo>
                <a:cubicBezTo>
                  <a:pt x="451" y="536"/>
                  <a:pt x="440" y="539"/>
                  <a:pt x="430" y="544"/>
                </a:cubicBezTo>
                <a:cubicBezTo>
                  <a:pt x="394" y="547"/>
                  <a:pt x="352" y="559"/>
                  <a:pt x="331" y="583"/>
                </a:cubicBezTo>
                <a:cubicBezTo>
                  <a:pt x="331" y="582"/>
                  <a:pt x="330" y="580"/>
                  <a:pt x="330" y="579"/>
                </a:cubicBezTo>
                <a:cubicBezTo>
                  <a:pt x="346" y="541"/>
                  <a:pt x="376" y="509"/>
                  <a:pt x="403" y="477"/>
                </a:cubicBezTo>
                <a:cubicBezTo>
                  <a:pt x="405" y="474"/>
                  <a:pt x="402" y="470"/>
                  <a:pt x="398" y="472"/>
                </a:cubicBezTo>
                <a:cubicBezTo>
                  <a:pt x="377" y="487"/>
                  <a:pt x="360" y="509"/>
                  <a:pt x="345" y="531"/>
                </a:cubicBezTo>
                <a:cubicBezTo>
                  <a:pt x="338" y="540"/>
                  <a:pt x="331" y="551"/>
                  <a:pt x="325" y="562"/>
                </a:cubicBezTo>
                <a:cubicBezTo>
                  <a:pt x="325" y="562"/>
                  <a:pt x="325" y="562"/>
                  <a:pt x="325" y="562"/>
                </a:cubicBezTo>
                <a:cubicBezTo>
                  <a:pt x="323" y="555"/>
                  <a:pt x="321" y="548"/>
                  <a:pt x="319" y="541"/>
                </a:cubicBezTo>
                <a:cubicBezTo>
                  <a:pt x="328" y="526"/>
                  <a:pt x="338" y="512"/>
                  <a:pt x="351" y="498"/>
                </a:cubicBezTo>
                <a:cubicBezTo>
                  <a:pt x="374" y="473"/>
                  <a:pt x="403" y="461"/>
                  <a:pt x="430" y="442"/>
                </a:cubicBezTo>
                <a:cubicBezTo>
                  <a:pt x="433" y="439"/>
                  <a:pt x="432" y="433"/>
                  <a:pt x="427" y="434"/>
                </a:cubicBezTo>
                <a:cubicBezTo>
                  <a:pt x="394" y="436"/>
                  <a:pt x="363" y="466"/>
                  <a:pt x="341" y="488"/>
                </a:cubicBezTo>
                <a:cubicBezTo>
                  <a:pt x="331" y="498"/>
                  <a:pt x="322" y="509"/>
                  <a:pt x="314" y="521"/>
                </a:cubicBezTo>
                <a:cubicBezTo>
                  <a:pt x="313" y="519"/>
                  <a:pt x="313" y="518"/>
                  <a:pt x="312" y="516"/>
                </a:cubicBezTo>
                <a:cubicBezTo>
                  <a:pt x="346" y="461"/>
                  <a:pt x="396" y="426"/>
                  <a:pt x="461" y="410"/>
                </a:cubicBezTo>
                <a:cubicBezTo>
                  <a:pt x="465" y="409"/>
                  <a:pt x="464" y="404"/>
                  <a:pt x="460" y="404"/>
                </a:cubicBezTo>
                <a:cubicBezTo>
                  <a:pt x="430" y="403"/>
                  <a:pt x="399" y="413"/>
                  <a:pt x="372" y="431"/>
                </a:cubicBezTo>
                <a:cubicBezTo>
                  <a:pt x="373" y="430"/>
                  <a:pt x="373" y="430"/>
                  <a:pt x="374" y="429"/>
                </a:cubicBezTo>
                <a:cubicBezTo>
                  <a:pt x="376" y="426"/>
                  <a:pt x="373" y="422"/>
                  <a:pt x="370" y="424"/>
                </a:cubicBezTo>
                <a:cubicBezTo>
                  <a:pt x="346" y="440"/>
                  <a:pt x="323" y="466"/>
                  <a:pt x="306" y="494"/>
                </a:cubicBezTo>
                <a:cubicBezTo>
                  <a:pt x="304" y="487"/>
                  <a:pt x="302" y="480"/>
                  <a:pt x="300" y="473"/>
                </a:cubicBezTo>
                <a:cubicBezTo>
                  <a:pt x="321" y="418"/>
                  <a:pt x="364" y="377"/>
                  <a:pt x="398" y="328"/>
                </a:cubicBezTo>
                <a:cubicBezTo>
                  <a:pt x="400" y="325"/>
                  <a:pt x="396" y="320"/>
                  <a:pt x="393" y="323"/>
                </a:cubicBezTo>
                <a:cubicBezTo>
                  <a:pt x="355" y="354"/>
                  <a:pt x="313" y="401"/>
                  <a:pt x="293" y="451"/>
                </a:cubicBezTo>
                <a:cubicBezTo>
                  <a:pt x="292" y="447"/>
                  <a:pt x="290" y="442"/>
                  <a:pt x="289" y="437"/>
                </a:cubicBezTo>
                <a:cubicBezTo>
                  <a:pt x="292" y="405"/>
                  <a:pt x="294" y="375"/>
                  <a:pt x="300" y="346"/>
                </a:cubicBezTo>
                <a:cubicBezTo>
                  <a:pt x="300" y="346"/>
                  <a:pt x="300" y="345"/>
                  <a:pt x="300" y="345"/>
                </a:cubicBezTo>
                <a:cubicBezTo>
                  <a:pt x="315" y="314"/>
                  <a:pt x="339" y="288"/>
                  <a:pt x="355" y="258"/>
                </a:cubicBezTo>
                <a:cubicBezTo>
                  <a:pt x="358" y="253"/>
                  <a:pt x="352" y="250"/>
                  <a:pt x="349" y="253"/>
                </a:cubicBezTo>
                <a:cubicBezTo>
                  <a:pt x="340" y="261"/>
                  <a:pt x="332" y="269"/>
                  <a:pt x="324" y="279"/>
                </a:cubicBezTo>
                <a:cubicBezTo>
                  <a:pt x="334" y="261"/>
                  <a:pt x="348" y="243"/>
                  <a:pt x="366" y="228"/>
                </a:cubicBezTo>
                <a:cubicBezTo>
                  <a:pt x="369" y="226"/>
                  <a:pt x="366" y="222"/>
                  <a:pt x="363" y="223"/>
                </a:cubicBezTo>
                <a:cubicBezTo>
                  <a:pt x="316" y="241"/>
                  <a:pt x="291" y="298"/>
                  <a:pt x="282" y="354"/>
                </a:cubicBezTo>
                <a:cubicBezTo>
                  <a:pt x="278" y="364"/>
                  <a:pt x="275" y="374"/>
                  <a:pt x="272" y="384"/>
                </a:cubicBezTo>
                <a:cubicBezTo>
                  <a:pt x="270" y="376"/>
                  <a:pt x="267" y="368"/>
                  <a:pt x="265" y="360"/>
                </a:cubicBezTo>
                <a:cubicBezTo>
                  <a:pt x="265" y="359"/>
                  <a:pt x="265" y="357"/>
                  <a:pt x="265" y="355"/>
                </a:cubicBezTo>
                <a:cubicBezTo>
                  <a:pt x="278" y="308"/>
                  <a:pt x="305" y="268"/>
                  <a:pt x="326" y="221"/>
                </a:cubicBezTo>
                <a:cubicBezTo>
                  <a:pt x="327" y="218"/>
                  <a:pt x="323" y="214"/>
                  <a:pt x="319" y="217"/>
                </a:cubicBezTo>
                <a:cubicBezTo>
                  <a:pt x="300" y="238"/>
                  <a:pt x="281" y="267"/>
                  <a:pt x="267" y="298"/>
                </a:cubicBezTo>
                <a:cubicBezTo>
                  <a:pt x="268" y="282"/>
                  <a:pt x="269" y="265"/>
                  <a:pt x="268" y="248"/>
                </a:cubicBezTo>
                <a:cubicBezTo>
                  <a:pt x="268" y="245"/>
                  <a:pt x="263" y="244"/>
                  <a:pt x="262" y="248"/>
                </a:cubicBezTo>
                <a:cubicBezTo>
                  <a:pt x="258" y="271"/>
                  <a:pt x="255" y="296"/>
                  <a:pt x="253" y="321"/>
                </a:cubicBezTo>
                <a:cubicBezTo>
                  <a:pt x="251" y="316"/>
                  <a:pt x="250" y="311"/>
                  <a:pt x="248" y="306"/>
                </a:cubicBezTo>
                <a:cubicBezTo>
                  <a:pt x="249" y="306"/>
                  <a:pt x="250" y="306"/>
                  <a:pt x="251" y="305"/>
                </a:cubicBezTo>
                <a:cubicBezTo>
                  <a:pt x="254" y="304"/>
                  <a:pt x="252" y="299"/>
                  <a:pt x="249" y="300"/>
                </a:cubicBezTo>
                <a:cubicBezTo>
                  <a:pt x="254" y="298"/>
                  <a:pt x="253" y="263"/>
                  <a:pt x="254" y="260"/>
                </a:cubicBezTo>
                <a:cubicBezTo>
                  <a:pt x="256" y="237"/>
                  <a:pt x="260" y="214"/>
                  <a:pt x="263" y="191"/>
                </a:cubicBezTo>
                <a:cubicBezTo>
                  <a:pt x="270" y="153"/>
                  <a:pt x="280" y="115"/>
                  <a:pt x="284" y="77"/>
                </a:cubicBezTo>
                <a:cubicBezTo>
                  <a:pt x="285" y="73"/>
                  <a:pt x="280" y="72"/>
                  <a:pt x="278" y="75"/>
                </a:cubicBezTo>
                <a:cubicBezTo>
                  <a:pt x="272" y="84"/>
                  <a:pt x="268" y="96"/>
                  <a:pt x="265" y="107"/>
                </a:cubicBezTo>
                <a:cubicBezTo>
                  <a:pt x="248" y="140"/>
                  <a:pt x="235" y="177"/>
                  <a:pt x="228" y="215"/>
                </a:cubicBezTo>
                <a:cubicBezTo>
                  <a:pt x="224" y="188"/>
                  <a:pt x="219" y="160"/>
                  <a:pt x="218" y="132"/>
                </a:cubicBezTo>
                <a:cubicBezTo>
                  <a:pt x="216" y="88"/>
                  <a:pt x="224" y="48"/>
                  <a:pt x="237" y="6"/>
                </a:cubicBezTo>
                <a:cubicBezTo>
                  <a:pt x="238" y="2"/>
                  <a:pt x="232" y="0"/>
                  <a:pt x="230" y="3"/>
                </a:cubicBezTo>
                <a:cubicBezTo>
                  <a:pt x="206" y="38"/>
                  <a:pt x="203" y="82"/>
                  <a:pt x="203" y="123"/>
                </a:cubicBezTo>
                <a:cubicBezTo>
                  <a:pt x="203" y="139"/>
                  <a:pt x="203" y="156"/>
                  <a:pt x="205" y="173"/>
                </a:cubicBezTo>
                <a:cubicBezTo>
                  <a:pt x="201" y="162"/>
                  <a:pt x="196" y="151"/>
                  <a:pt x="192" y="141"/>
                </a:cubicBezTo>
                <a:cubicBezTo>
                  <a:pt x="191" y="140"/>
                  <a:pt x="191" y="139"/>
                  <a:pt x="190" y="139"/>
                </a:cubicBezTo>
                <a:cubicBezTo>
                  <a:pt x="175" y="95"/>
                  <a:pt x="163" y="52"/>
                  <a:pt x="152" y="7"/>
                </a:cubicBezTo>
                <a:cubicBezTo>
                  <a:pt x="151" y="3"/>
                  <a:pt x="145" y="5"/>
                  <a:pt x="146" y="8"/>
                </a:cubicBezTo>
                <a:cubicBezTo>
                  <a:pt x="148" y="53"/>
                  <a:pt x="158" y="99"/>
                  <a:pt x="177" y="141"/>
                </a:cubicBezTo>
                <a:cubicBezTo>
                  <a:pt x="176" y="142"/>
                  <a:pt x="176" y="142"/>
                  <a:pt x="177" y="143"/>
                </a:cubicBezTo>
                <a:cubicBezTo>
                  <a:pt x="179" y="160"/>
                  <a:pt x="182" y="177"/>
                  <a:pt x="185" y="193"/>
                </a:cubicBezTo>
                <a:cubicBezTo>
                  <a:pt x="165" y="161"/>
                  <a:pt x="142" y="131"/>
                  <a:pt x="114" y="104"/>
                </a:cubicBezTo>
                <a:cubicBezTo>
                  <a:pt x="113" y="103"/>
                  <a:pt x="112" y="105"/>
                  <a:pt x="113" y="106"/>
                </a:cubicBezTo>
                <a:cubicBezTo>
                  <a:pt x="144" y="140"/>
                  <a:pt x="168" y="179"/>
                  <a:pt x="192" y="219"/>
                </a:cubicBezTo>
                <a:cubicBezTo>
                  <a:pt x="196" y="237"/>
                  <a:pt x="201" y="255"/>
                  <a:pt x="207" y="273"/>
                </a:cubicBezTo>
                <a:cubicBezTo>
                  <a:pt x="190" y="243"/>
                  <a:pt x="169" y="214"/>
                  <a:pt x="151" y="188"/>
                </a:cubicBezTo>
                <a:cubicBezTo>
                  <a:pt x="118" y="143"/>
                  <a:pt x="77" y="94"/>
                  <a:pt x="29" y="66"/>
                </a:cubicBezTo>
                <a:cubicBezTo>
                  <a:pt x="26" y="65"/>
                  <a:pt x="23" y="69"/>
                  <a:pt x="26" y="71"/>
                </a:cubicBezTo>
                <a:cubicBezTo>
                  <a:pt x="69" y="113"/>
                  <a:pt x="109" y="155"/>
                  <a:pt x="144" y="204"/>
                </a:cubicBezTo>
                <a:cubicBezTo>
                  <a:pt x="169" y="238"/>
                  <a:pt x="188" y="275"/>
                  <a:pt x="208" y="312"/>
                </a:cubicBezTo>
                <a:cubicBezTo>
                  <a:pt x="173" y="273"/>
                  <a:pt x="129" y="233"/>
                  <a:pt x="80" y="233"/>
                </a:cubicBezTo>
                <a:cubicBezTo>
                  <a:pt x="77" y="233"/>
                  <a:pt x="76" y="238"/>
                  <a:pt x="79" y="238"/>
                </a:cubicBezTo>
                <a:cubicBezTo>
                  <a:pt x="142" y="247"/>
                  <a:pt x="181" y="306"/>
                  <a:pt x="226" y="345"/>
                </a:cubicBezTo>
                <a:cubicBezTo>
                  <a:pt x="228" y="348"/>
                  <a:pt x="230" y="352"/>
                  <a:pt x="232" y="356"/>
                </a:cubicBezTo>
                <a:cubicBezTo>
                  <a:pt x="236" y="368"/>
                  <a:pt x="240" y="380"/>
                  <a:pt x="243" y="392"/>
                </a:cubicBezTo>
                <a:cubicBezTo>
                  <a:pt x="241" y="390"/>
                  <a:pt x="238" y="388"/>
                  <a:pt x="236" y="386"/>
                </a:cubicBezTo>
                <a:cubicBezTo>
                  <a:pt x="237" y="386"/>
                  <a:pt x="239" y="384"/>
                  <a:pt x="238" y="383"/>
                </a:cubicBezTo>
                <a:cubicBezTo>
                  <a:pt x="220" y="357"/>
                  <a:pt x="199" y="333"/>
                  <a:pt x="177" y="312"/>
                </a:cubicBezTo>
                <a:cubicBezTo>
                  <a:pt x="157" y="293"/>
                  <a:pt x="132" y="272"/>
                  <a:pt x="103" y="271"/>
                </a:cubicBezTo>
                <a:cubicBezTo>
                  <a:pt x="101" y="271"/>
                  <a:pt x="101" y="274"/>
                  <a:pt x="103" y="274"/>
                </a:cubicBezTo>
                <a:cubicBezTo>
                  <a:pt x="156" y="291"/>
                  <a:pt x="187" y="341"/>
                  <a:pt x="226" y="378"/>
                </a:cubicBezTo>
                <a:cubicBezTo>
                  <a:pt x="198" y="355"/>
                  <a:pt x="170" y="334"/>
                  <a:pt x="138" y="314"/>
                </a:cubicBezTo>
                <a:cubicBezTo>
                  <a:pt x="114" y="299"/>
                  <a:pt x="88" y="285"/>
                  <a:pt x="63" y="270"/>
                </a:cubicBezTo>
                <a:cubicBezTo>
                  <a:pt x="45" y="259"/>
                  <a:pt x="26" y="248"/>
                  <a:pt x="4" y="248"/>
                </a:cubicBezTo>
                <a:cubicBezTo>
                  <a:pt x="1" y="247"/>
                  <a:pt x="0" y="252"/>
                  <a:pt x="3" y="254"/>
                </a:cubicBezTo>
                <a:cubicBezTo>
                  <a:pt x="51" y="276"/>
                  <a:pt x="97" y="303"/>
                  <a:pt x="142" y="332"/>
                </a:cubicBezTo>
                <a:cubicBezTo>
                  <a:pt x="152" y="338"/>
                  <a:pt x="162" y="345"/>
                  <a:pt x="172" y="352"/>
                </a:cubicBezTo>
                <a:cubicBezTo>
                  <a:pt x="156" y="346"/>
                  <a:pt x="139" y="342"/>
                  <a:pt x="122" y="343"/>
                </a:cubicBezTo>
                <a:cubicBezTo>
                  <a:pt x="118" y="343"/>
                  <a:pt x="118" y="350"/>
                  <a:pt x="123" y="349"/>
                </a:cubicBezTo>
                <a:cubicBezTo>
                  <a:pt x="174" y="349"/>
                  <a:pt x="217" y="391"/>
                  <a:pt x="254" y="428"/>
                </a:cubicBezTo>
                <a:cubicBezTo>
                  <a:pt x="258" y="440"/>
                  <a:pt x="261" y="451"/>
                  <a:pt x="265" y="462"/>
                </a:cubicBezTo>
                <a:cubicBezTo>
                  <a:pt x="261" y="458"/>
                  <a:pt x="257" y="454"/>
                  <a:pt x="253" y="450"/>
                </a:cubicBezTo>
                <a:cubicBezTo>
                  <a:pt x="238" y="436"/>
                  <a:pt x="221" y="426"/>
                  <a:pt x="204" y="416"/>
                </a:cubicBezTo>
                <a:cubicBezTo>
                  <a:pt x="173" y="398"/>
                  <a:pt x="135" y="380"/>
                  <a:pt x="98" y="382"/>
                </a:cubicBezTo>
                <a:cubicBezTo>
                  <a:pt x="96" y="382"/>
                  <a:pt x="95" y="386"/>
                  <a:pt x="98" y="387"/>
                </a:cubicBezTo>
                <a:cubicBezTo>
                  <a:pt x="142" y="394"/>
                  <a:pt x="179" y="409"/>
                  <a:pt x="215" y="435"/>
                </a:cubicBezTo>
                <a:cubicBezTo>
                  <a:pt x="235" y="450"/>
                  <a:pt x="251" y="475"/>
                  <a:pt x="273" y="488"/>
                </a:cubicBezTo>
                <a:cubicBezTo>
                  <a:pt x="277" y="502"/>
                  <a:pt x="281" y="516"/>
                  <a:pt x="285" y="529"/>
                </a:cubicBezTo>
                <a:cubicBezTo>
                  <a:pt x="284" y="529"/>
                  <a:pt x="283" y="529"/>
                  <a:pt x="282" y="529"/>
                </a:cubicBezTo>
                <a:cubicBezTo>
                  <a:pt x="226" y="468"/>
                  <a:pt x="163" y="412"/>
                  <a:pt x="79" y="402"/>
                </a:cubicBezTo>
                <a:cubicBezTo>
                  <a:pt x="76" y="402"/>
                  <a:pt x="74" y="407"/>
                  <a:pt x="78" y="407"/>
                </a:cubicBezTo>
                <a:cubicBezTo>
                  <a:pt x="139" y="417"/>
                  <a:pt x="185" y="455"/>
                  <a:pt x="230" y="494"/>
                </a:cubicBezTo>
                <a:cubicBezTo>
                  <a:pt x="182" y="465"/>
                  <a:pt x="130" y="447"/>
                  <a:pt x="75" y="466"/>
                </a:cubicBezTo>
                <a:cubicBezTo>
                  <a:pt x="70" y="468"/>
                  <a:pt x="72" y="476"/>
                  <a:pt x="78" y="475"/>
                </a:cubicBezTo>
                <a:cubicBezTo>
                  <a:pt x="143" y="454"/>
                  <a:pt x="195" y="488"/>
                  <a:pt x="248" y="521"/>
                </a:cubicBezTo>
                <a:cubicBezTo>
                  <a:pt x="226" y="517"/>
                  <a:pt x="204" y="517"/>
                  <a:pt x="182" y="516"/>
                </a:cubicBezTo>
                <a:cubicBezTo>
                  <a:pt x="138" y="515"/>
                  <a:pt x="90" y="519"/>
                  <a:pt x="48" y="533"/>
                </a:cubicBezTo>
                <a:cubicBezTo>
                  <a:pt x="45" y="534"/>
                  <a:pt x="46" y="539"/>
                  <a:pt x="49" y="538"/>
                </a:cubicBezTo>
                <a:cubicBezTo>
                  <a:pt x="94" y="533"/>
                  <a:pt x="137" y="528"/>
                  <a:pt x="183" y="529"/>
                </a:cubicBezTo>
                <a:cubicBezTo>
                  <a:pt x="208" y="529"/>
                  <a:pt x="233" y="532"/>
                  <a:pt x="257" y="536"/>
                </a:cubicBezTo>
                <a:cubicBezTo>
                  <a:pt x="266" y="537"/>
                  <a:pt x="274" y="540"/>
                  <a:pt x="282" y="541"/>
                </a:cubicBezTo>
                <a:cubicBezTo>
                  <a:pt x="282" y="541"/>
                  <a:pt x="282" y="542"/>
                  <a:pt x="282" y="542"/>
                </a:cubicBezTo>
                <a:cubicBezTo>
                  <a:pt x="281" y="546"/>
                  <a:pt x="279" y="550"/>
                  <a:pt x="278" y="554"/>
                </a:cubicBezTo>
                <a:cubicBezTo>
                  <a:pt x="278" y="555"/>
                  <a:pt x="278" y="556"/>
                  <a:pt x="278" y="557"/>
                </a:cubicBezTo>
                <a:cubicBezTo>
                  <a:pt x="241" y="540"/>
                  <a:pt x="195" y="542"/>
                  <a:pt x="157" y="545"/>
                </a:cubicBezTo>
                <a:cubicBezTo>
                  <a:pt x="113" y="548"/>
                  <a:pt x="68" y="560"/>
                  <a:pt x="29" y="579"/>
                </a:cubicBezTo>
                <a:cubicBezTo>
                  <a:pt x="27" y="580"/>
                  <a:pt x="28" y="583"/>
                  <a:pt x="30" y="583"/>
                </a:cubicBezTo>
                <a:cubicBezTo>
                  <a:pt x="72" y="568"/>
                  <a:pt x="114" y="561"/>
                  <a:pt x="157" y="557"/>
                </a:cubicBezTo>
                <a:cubicBezTo>
                  <a:pt x="202" y="554"/>
                  <a:pt x="243" y="562"/>
                  <a:pt x="286" y="569"/>
                </a:cubicBezTo>
                <a:cubicBezTo>
                  <a:pt x="291" y="570"/>
                  <a:pt x="293" y="564"/>
                  <a:pt x="289" y="562"/>
                </a:cubicBezTo>
                <a:cubicBezTo>
                  <a:pt x="287" y="561"/>
                  <a:pt x="286" y="560"/>
                  <a:pt x="284" y="559"/>
                </a:cubicBezTo>
                <a:cubicBezTo>
                  <a:pt x="285" y="559"/>
                  <a:pt x="286" y="559"/>
                  <a:pt x="286" y="557"/>
                </a:cubicBezTo>
                <a:cubicBezTo>
                  <a:pt x="288" y="554"/>
                  <a:pt x="289" y="552"/>
                  <a:pt x="290" y="549"/>
                </a:cubicBezTo>
                <a:cubicBezTo>
                  <a:pt x="292" y="554"/>
                  <a:pt x="293" y="559"/>
                  <a:pt x="295" y="564"/>
                </a:cubicBezTo>
                <a:cubicBezTo>
                  <a:pt x="294" y="566"/>
                  <a:pt x="294" y="568"/>
                  <a:pt x="294" y="570"/>
                </a:cubicBezTo>
                <a:cubicBezTo>
                  <a:pt x="257" y="573"/>
                  <a:pt x="224" y="580"/>
                  <a:pt x="192" y="601"/>
                </a:cubicBezTo>
                <a:cubicBezTo>
                  <a:pt x="163" y="600"/>
                  <a:pt x="133" y="602"/>
                  <a:pt x="102" y="607"/>
                </a:cubicBezTo>
                <a:cubicBezTo>
                  <a:pt x="99" y="607"/>
                  <a:pt x="99" y="612"/>
                  <a:pt x="102" y="612"/>
                </a:cubicBezTo>
                <a:cubicBezTo>
                  <a:pt x="108" y="613"/>
                  <a:pt x="113" y="613"/>
                  <a:pt x="119" y="613"/>
                </a:cubicBezTo>
                <a:cubicBezTo>
                  <a:pt x="88" y="620"/>
                  <a:pt x="59" y="633"/>
                  <a:pt x="34" y="654"/>
                </a:cubicBezTo>
                <a:cubicBezTo>
                  <a:pt x="32" y="656"/>
                  <a:pt x="34" y="658"/>
                  <a:pt x="36" y="657"/>
                </a:cubicBezTo>
                <a:cubicBezTo>
                  <a:pt x="81" y="630"/>
                  <a:pt x="131" y="622"/>
                  <a:pt x="183" y="619"/>
                </a:cubicBezTo>
                <a:cubicBezTo>
                  <a:pt x="208" y="617"/>
                  <a:pt x="235" y="620"/>
                  <a:pt x="261" y="621"/>
                </a:cubicBezTo>
                <a:cubicBezTo>
                  <a:pt x="274" y="624"/>
                  <a:pt x="286" y="628"/>
                  <a:pt x="298" y="634"/>
                </a:cubicBezTo>
                <a:cubicBezTo>
                  <a:pt x="305" y="637"/>
                  <a:pt x="310" y="639"/>
                  <a:pt x="315" y="639"/>
                </a:cubicBezTo>
                <a:cubicBezTo>
                  <a:pt x="315" y="640"/>
                  <a:pt x="316" y="641"/>
                  <a:pt x="316" y="642"/>
                </a:cubicBezTo>
                <a:cubicBezTo>
                  <a:pt x="292" y="638"/>
                  <a:pt x="267" y="643"/>
                  <a:pt x="243" y="648"/>
                </a:cubicBezTo>
                <a:cubicBezTo>
                  <a:pt x="238" y="649"/>
                  <a:pt x="233" y="650"/>
                  <a:pt x="228" y="652"/>
                </a:cubicBezTo>
                <a:cubicBezTo>
                  <a:pt x="210" y="651"/>
                  <a:pt x="191" y="651"/>
                  <a:pt x="171" y="655"/>
                </a:cubicBezTo>
                <a:cubicBezTo>
                  <a:pt x="167" y="655"/>
                  <a:pt x="167" y="661"/>
                  <a:pt x="171" y="661"/>
                </a:cubicBezTo>
                <a:cubicBezTo>
                  <a:pt x="178" y="662"/>
                  <a:pt x="184" y="662"/>
                  <a:pt x="190" y="663"/>
                </a:cubicBezTo>
                <a:cubicBezTo>
                  <a:pt x="170" y="669"/>
                  <a:pt x="149" y="677"/>
                  <a:pt x="130" y="686"/>
                </a:cubicBezTo>
                <a:cubicBezTo>
                  <a:pt x="128" y="687"/>
                  <a:pt x="129" y="690"/>
                  <a:pt x="131" y="689"/>
                </a:cubicBezTo>
                <a:cubicBezTo>
                  <a:pt x="159" y="681"/>
                  <a:pt x="187" y="671"/>
                  <a:pt x="216" y="664"/>
                </a:cubicBezTo>
                <a:cubicBezTo>
                  <a:pt x="236" y="664"/>
                  <a:pt x="255" y="665"/>
                  <a:pt x="275" y="668"/>
                </a:cubicBezTo>
                <a:cubicBezTo>
                  <a:pt x="292" y="670"/>
                  <a:pt x="308" y="676"/>
                  <a:pt x="324" y="675"/>
                </a:cubicBezTo>
                <a:cubicBezTo>
                  <a:pt x="324" y="676"/>
                  <a:pt x="325" y="678"/>
                  <a:pt x="325" y="680"/>
                </a:cubicBezTo>
                <a:cubicBezTo>
                  <a:pt x="251" y="667"/>
                  <a:pt x="163" y="691"/>
                  <a:pt x="132" y="764"/>
                </a:cubicBezTo>
                <a:cubicBezTo>
                  <a:pt x="131" y="767"/>
                  <a:pt x="134" y="768"/>
                  <a:pt x="135" y="766"/>
                </a:cubicBezTo>
                <a:cubicBezTo>
                  <a:pt x="159" y="729"/>
                  <a:pt x="188" y="706"/>
                  <a:pt x="230" y="694"/>
                </a:cubicBezTo>
                <a:cubicBezTo>
                  <a:pt x="251" y="688"/>
                  <a:pt x="272" y="688"/>
                  <a:pt x="293" y="688"/>
                </a:cubicBezTo>
                <a:cubicBezTo>
                  <a:pt x="306" y="689"/>
                  <a:pt x="316" y="692"/>
                  <a:pt x="328" y="692"/>
                </a:cubicBezTo>
                <a:cubicBezTo>
                  <a:pt x="331" y="707"/>
                  <a:pt x="334" y="721"/>
                  <a:pt x="337" y="736"/>
                </a:cubicBezTo>
                <a:cubicBezTo>
                  <a:pt x="312" y="724"/>
                  <a:pt x="282" y="718"/>
                  <a:pt x="255" y="723"/>
                </a:cubicBezTo>
                <a:cubicBezTo>
                  <a:pt x="252" y="724"/>
                  <a:pt x="252" y="729"/>
                  <a:pt x="255" y="730"/>
                </a:cubicBezTo>
                <a:cubicBezTo>
                  <a:pt x="282" y="734"/>
                  <a:pt x="310" y="742"/>
                  <a:pt x="337" y="746"/>
                </a:cubicBezTo>
                <a:cubicBezTo>
                  <a:pt x="338" y="746"/>
                  <a:pt x="339" y="746"/>
                  <a:pt x="339" y="746"/>
                </a:cubicBezTo>
                <a:cubicBezTo>
                  <a:pt x="342" y="758"/>
                  <a:pt x="344" y="770"/>
                  <a:pt x="346" y="782"/>
                </a:cubicBezTo>
                <a:cubicBezTo>
                  <a:pt x="309" y="756"/>
                  <a:pt x="255" y="732"/>
                  <a:pt x="216" y="757"/>
                </a:cubicBezTo>
                <a:cubicBezTo>
                  <a:pt x="214" y="758"/>
                  <a:pt x="214" y="759"/>
                  <a:pt x="215" y="760"/>
                </a:cubicBezTo>
                <a:cubicBezTo>
                  <a:pt x="204" y="758"/>
                  <a:pt x="192" y="759"/>
                  <a:pt x="182" y="763"/>
                </a:cubicBezTo>
                <a:cubicBezTo>
                  <a:pt x="180" y="764"/>
                  <a:pt x="181" y="767"/>
                  <a:pt x="183" y="767"/>
                </a:cubicBezTo>
                <a:cubicBezTo>
                  <a:pt x="219" y="765"/>
                  <a:pt x="250" y="781"/>
                  <a:pt x="280" y="800"/>
                </a:cubicBezTo>
                <a:cubicBezTo>
                  <a:pt x="308" y="816"/>
                  <a:pt x="336" y="835"/>
                  <a:pt x="358" y="859"/>
                </a:cubicBezTo>
                <a:cubicBezTo>
                  <a:pt x="359" y="868"/>
                  <a:pt x="360" y="876"/>
                  <a:pt x="361" y="885"/>
                </a:cubicBezTo>
                <a:cubicBezTo>
                  <a:pt x="340" y="859"/>
                  <a:pt x="309" y="836"/>
                  <a:pt x="284" y="819"/>
                </a:cubicBezTo>
                <a:cubicBezTo>
                  <a:pt x="254" y="798"/>
                  <a:pt x="203" y="769"/>
                  <a:pt x="170" y="801"/>
                </a:cubicBezTo>
                <a:cubicBezTo>
                  <a:pt x="169" y="803"/>
                  <a:pt x="171" y="806"/>
                  <a:pt x="173" y="805"/>
                </a:cubicBezTo>
                <a:cubicBezTo>
                  <a:pt x="216" y="785"/>
                  <a:pt x="256" y="812"/>
                  <a:pt x="289" y="839"/>
                </a:cubicBezTo>
                <a:cubicBezTo>
                  <a:pt x="315" y="859"/>
                  <a:pt x="342" y="882"/>
                  <a:pt x="364" y="907"/>
                </a:cubicBezTo>
                <a:cubicBezTo>
                  <a:pt x="364" y="911"/>
                  <a:pt x="364" y="914"/>
                  <a:pt x="365" y="918"/>
                </a:cubicBezTo>
                <a:cubicBezTo>
                  <a:pt x="321" y="884"/>
                  <a:pt x="262" y="859"/>
                  <a:pt x="208" y="871"/>
                </a:cubicBezTo>
                <a:cubicBezTo>
                  <a:pt x="206" y="872"/>
                  <a:pt x="207" y="875"/>
                  <a:pt x="209" y="875"/>
                </a:cubicBezTo>
                <a:cubicBezTo>
                  <a:pt x="254" y="874"/>
                  <a:pt x="290" y="890"/>
                  <a:pt x="326" y="909"/>
                </a:cubicBezTo>
                <a:cubicBezTo>
                  <a:pt x="295" y="902"/>
                  <a:pt x="264" y="900"/>
                  <a:pt x="232" y="899"/>
                </a:cubicBezTo>
                <a:cubicBezTo>
                  <a:pt x="230" y="899"/>
                  <a:pt x="229" y="904"/>
                  <a:pt x="232" y="904"/>
                </a:cubicBezTo>
                <a:cubicBezTo>
                  <a:pt x="276" y="913"/>
                  <a:pt x="323" y="916"/>
                  <a:pt x="366" y="932"/>
                </a:cubicBezTo>
                <a:cubicBezTo>
                  <a:pt x="367" y="942"/>
                  <a:pt x="367" y="952"/>
                  <a:pt x="368" y="961"/>
                </a:cubicBezTo>
                <a:cubicBezTo>
                  <a:pt x="331" y="923"/>
                  <a:pt x="248" y="922"/>
                  <a:pt x="203" y="935"/>
                </a:cubicBezTo>
                <a:cubicBezTo>
                  <a:pt x="202" y="935"/>
                  <a:pt x="203" y="937"/>
                  <a:pt x="204" y="937"/>
                </a:cubicBezTo>
                <a:cubicBezTo>
                  <a:pt x="264" y="927"/>
                  <a:pt x="317" y="943"/>
                  <a:pt x="369" y="973"/>
                </a:cubicBezTo>
                <a:cubicBezTo>
                  <a:pt x="369" y="979"/>
                  <a:pt x="369" y="984"/>
                  <a:pt x="369" y="990"/>
                </a:cubicBezTo>
                <a:cubicBezTo>
                  <a:pt x="313" y="965"/>
                  <a:pt x="241" y="955"/>
                  <a:pt x="188" y="994"/>
                </a:cubicBezTo>
                <a:cubicBezTo>
                  <a:pt x="186" y="996"/>
                  <a:pt x="188" y="999"/>
                  <a:pt x="191" y="998"/>
                </a:cubicBezTo>
                <a:cubicBezTo>
                  <a:pt x="250" y="970"/>
                  <a:pt x="310" y="981"/>
                  <a:pt x="370" y="1001"/>
                </a:cubicBezTo>
                <a:cubicBezTo>
                  <a:pt x="370" y="1016"/>
                  <a:pt x="370" y="1032"/>
                  <a:pt x="370" y="1047"/>
                </a:cubicBezTo>
                <a:cubicBezTo>
                  <a:pt x="353" y="1038"/>
                  <a:pt x="335" y="1031"/>
                  <a:pt x="318" y="1022"/>
                </a:cubicBezTo>
                <a:cubicBezTo>
                  <a:pt x="298" y="1012"/>
                  <a:pt x="278" y="1003"/>
                  <a:pt x="257" y="997"/>
                </a:cubicBezTo>
                <a:cubicBezTo>
                  <a:pt x="255" y="996"/>
                  <a:pt x="253" y="1000"/>
                  <a:pt x="256" y="1001"/>
                </a:cubicBezTo>
                <a:cubicBezTo>
                  <a:pt x="291" y="1019"/>
                  <a:pt x="329" y="1050"/>
                  <a:pt x="369" y="1054"/>
                </a:cubicBezTo>
                <a:cubicBezTo>
                  <a:pt x="369" y="1065"/>
                  <a:pt x="369" y="1076"/>
                  <a:pt x="368" y="1087"/>
                </a:cubicBezTo>
                <a:cubicBezTo>
                  <a:pt x="351" y="1070"/>
                  <a:pt x="326" y="1063"/>
                  <a:pt x="303" y="1059"/>
                </a:cubicBezTo>
                <a:cubicBezTo>
                  <a:pt x="300" y="1059"/>
                  <a:pt x="298" y="1063"/>
                  <a:pt x="301" y="1064"/>
                </a:cubicBezTo>
                <a:cubicBezTo>
                  <a:pt x="325" y="1074"/>
                  <a:pt x="347" y="1086"/>
                  <a:pt x="368" y="1100"/>
                </a:cubicBezTo>
                <a:cubicBezTo>
                  <a:pt x="367" y="1108"/>
                  <a:pt x="367" y="1116"/>
                  <a:pt x="366" y="1123"/>
                </a:cubicBezTo>
                <a:cubicBezTo>
                  <a:pt x="349" y="1098"/>
                  <a:pt x="317" y="1081"/>
                  <a:pt x="290" y="1073"/>
                </a:cubicBezTo>
                <a:cubicBezTo>
                  <a:pt x="287" y="1072"/>
                  <a:pt x="285" y="1077"/>
                  <a:pt x="288" y="1078"/>
                </a:cubicBezTo>
                <a:cubicBezTo>
                  <a:pt x="304" y="1089"/>
                  <a:pt x="320" y="1097"/>
                  <a:pt x="335" y="1108"/>
                </a:cubicBezTo>
                <a:cubicBezTo>
                  <a:pt x="347" y="1117"/>
                  <a:pt x="356" y="1128"/>
                  <a:pt x="365" y="1139"/>
                </a:cubicBezTo>
                <a:cubicBezTo>
                  <a:pt x="358" y="1229"/>
                  <a:pt x="344" y="1319"/>
                  <a:pt x="330" y="1407"/>
                </a:cubicBezTo>
                <a:cubicBezTo>
                  <a:pt x="308" y="1557"/>
                  <a:pt x="281" y="1706"/>
                  <a:pt x="254" y="1855"/>
                </a:cubicBezTo>
                <a:cubicBezTo>
                  <a:pt x="252" y="1862"/>
                  <a:pt x="264" y="1865"/>
                  <a:pt x="266" y="1857"/>
                </a:cubicBezTo>
                <a:cubicBezTo>
                  <a:pt x="303" y="1711"/>
                  <a:pt x="334" y="1563"/>
                  <a:pt x="357" y="1414"/>
                </a:cubicBezTo>
                <a:cubicBezTo>
                  <a:pt x="376" y="1295"/>
                  <a:pt x="395" y="1173"/>
                  <a:pt x="398" y="1052"/>
                </a:cubicBezTo>
                <a:cubicBezTo>
                  <a:pt x="446" y="1003"/>
                  <a:pt x="514" y="985"/>
                  <a:pt x="577" y="960"/>
                </a:cubicBezTo>
                <a:cubicBezTo>
                  <a:pt x="580" y="958"/>
                  <a:pt x="580" y="952"/>
                  <a:pt x="576" y="953"/>
                </a:cubicBezTo>
                <a:cubicBezTo>
                  <a:pt x="535" y="959"/>
                  <a:pt x="494" y="978"/>
                  <a:pt x="458" y="996"/>
                </a:cubicBezTo>
                <a:cubicBezTo>
                  <a:pt x="438" y="1007"/>
                  <a:pt x="416" y="1019"/>
                  <a:pt x="398" y="1036"/>
                </a:cubicBezTo>
                <a:cubicBezTo>
                  <a:pt x="399" y="1025"/>
                  <a:pt x="399" y="1015"/>
                  <a:pt x="398" y="1004"/>
                </a:cubicBezTo>
                <a:cubicBezTo>
                  <a:pt x="432" y="971"/>
                  <a:pt x="471" y="959"/>
                  <a:pt x="514" y="939"/>
                </a:cubicBezTo>
                <a:cubicBezTo>
                  <a:pt x="516" y="938"/>
                  <a:pt x="516" y="933"/>
                  <a:pt x="513" y="933"/>
                </a:cubicBezTo>
                <a:cubicBezTo>
                  <a:pt x="476" y="939"/>
                  <a:pt x="426" y="959"/>
                  <a:pt x="398" y="989"/>
                </a:cubicBezTo>
                <a:cubicBezTo>
                  <a:pt x="398" y="984"/>
                  <a:pt x="398" y="978"/>
                  <a:pt x="398" y="973"/>
                </a:cubicBezTo>
                <a:cubicBezTo>
                  <a:pt x="398" y="967"/>
                  <a:pt x="397" y="962"/>
                  <a:pt x="397" y="956"/>
                </a:cubicBezTo>
                <a:cubicBezTo>
                  <a:pt x="411" y="947"/>
                  <a:pt x="424" y="936"/>
                  <a:pt x="439" y="927"/>
                </a:cubicBezTo>
                <a:cubicBezTo>
                  <a:pt x="454" y="917"/>
                  <a:pt x="471" y="911"/>
                  <a:pt x="486" y="902"/>
                </a:cubicBezTo>
                <a:cubicBezTo>
                  <a:pt x="490" y="899"/>
                  <a:pt x="487" y="894"/>
                  <a:pt x="483" y="895"/>
                </a:cubicBezTo>
                <a:cubicBezTo>
                  <a:pt x="454" y="901"/>
                  <a:pt x="418" y="923"/>
                  <a:pt x="397" y="945"/>
                </a:cubicBezTo>
                <a:cubicBezTo>
                  <a:pt x="396" y="931"/>
                  <a:pt x="395" y="916"/>
                  <a:pt x="393" y="902"/>
                </a:cubicBezTo>
                <a:cubicBezTo>
                  <a:pt x="423" y="885"/>
                  <a:pt x="453" y="870"/>
                  <a:pt x="487" y="860"/>
                </a:cubicBezTo>
                <a:cubicBezTo>
                  <a:pt x="524" y="848"/>
                  <a:pt x="562" y="849"/>
                  <a:pt x="600" y="843"/>
                </a:cubicBezTo>
                <a:cubicBezTo>
                  <a:pt x="605" y="843"/>
                  <a:pt x="606" y="836"/>
                  <a:pt x="601" y="835"/>
                </a:cubicBezTo>
                <a:close/>
                <a:moveTo>
                  <a:pt x="417" y="600"/>
                </a:moveTo>
                <a:cubicBezTo>
                  <a:pt x="409" y="603"/>
                  <a:pt x="401" y="607"/>
                  <a:pt x="394" y="611"/>
                </a:cubicBezTo>
                <a:cubicBezTo>
                  <a:pt x="379" y="619"/>
                  <a:pt x="360" y="630"/>
                  <a:pt x="347" y="645"/>
                </a:cubicBezTo>
                <a:cubicBezTo>
                  <a:pt x="347" y="644"/>
                  <a:pt x="347" y="644"/>
                  <a:pt x="347" y="643"/>
                </a:cubicBezTo>
                <a:cubicBezTo>
                  <a:pt x="367" y="623"/>
                  <a:pt x="389" y="609"/>
                  <a:pt x="417" y="600"/>
                </a:cubicBezTo>
                <a:close/>
                <a:moveTo>
                  <a:pt x="382" y="567"/>
                </a:moveTo>
                <a:cubicBezTo>
                  <a:pt x="379" y="569"/>
                  <a:pt x="376" y="571"/>
                  <a:pt x="373" y="573"/>
                </a:cubicBezTo>
                <a:cubicBezTo>
                  <a:pt x="361" y="580"/>
                  <a:pt x="346" y="591"/>
                  <a:pt x="337" y="604"/>
                </a:cubicBezTo>
                <a:cubicBezTo>
                  <a:pt x="336" y="601"/>
                  <a:pt x="335" y="597"/>
                  <a:pt x="334" y="594"/>
                </a:cubicBezTo>
                <a:cubicBezTo>
                  <a:pt x="344" y="579"/>
                  <a:pt x="362" y="572"/>
                  <a:pt x="382" y="567"/>
                </a:cubicBezTo>
                <a:close/>
                <a:moveTo>
                  <a:pt x="243" y="233"/>
                </a:moveTo>
                <a:cubicBezTo>
                  <a:pt x="243" y="236"/>
                  <a:pt x="240" y="261"/>
                  <a:pt x="240" y="281"/>
                </a:cubicBezTo>
                <a:cubicBezTo>
                  <a:pt x="238" y="272"/>
                  <a:pt x="235" y="263"/>
                  <a:pt x="232" y="254"/>
                </a:cubicBezTo>
                <a:cubicBezTo>
                  <a:pt x="237" y="221"/>
                  <a:pt x="245" y="188"/>
                  <a:pt x="255" y="156"/>
                </a:cubicBezTo>
                <a:cubicBezTo>
                  <a:pt x="250" y="182"/>
                  <a:pt x="246" y="207"/>
                  <a:pt x="243" y="233"/>
                </a:cubicBezTo>
                <a:close/>
                <a:moveTo>
                  <a:pt x="300" y="582"/>
                </a:moveTo>
                <a:cubicBezTo>
                  <a:pt x="302" y="591"/>
                  <a:pt x="305" y="599"/>
                  <a:pt x="307" y="608"/>
                </a:cubicBezTo>
                <a:cubicBezTo>
                  <a:pt x="286" y="607"/>
                  <a:pt x="264" y="606"/>
                  <a:pt x="243" y="605"/>
                </a:cubicBezTo>
                <a:cubicBezTo>
                  <a:pt x="231" y="604"/>
                  <a:pt x="219" y="602"/>
                  <a:pt x="207" y="601"/>
                </a:cubicBezTo>
                <a:cubicBezTo>
                  <a:pt x="237" y="590"/>
                  <a:pt x="268" y="585"/>
                  <a:pt x="300" y="582"/>
                </a:cubicBezTo>
                <a:close/>
                <a:moveTo>
                  <a:pt x="302" y="620"/>
                </a:moveTo>
                <a:cubicBezTo>
                  <a:pt x="304" y="620"/>
                  <a:pt x="307" y="619"/>
                  <a:pt x="310" y="619"/>
                </a:cubicBezTo>
                <a:cubicBezTo>
                  <a:pt x="310" y="620"/>
                  <a:pt x="311" y="622"/>
                  <a:pt x="311" y="624"/>
                </a:cubicBezTo>
                <a:cubicBezTo>
                  <a:pt x="308" y="622"/>
                  <a:pt x="305" y="621"/>
                  <a:pt x="302" y="620"/>
                </a:cubicBezTo>
                <a:close/>
                <a:moveTo>
                  <a:pt x="269" y="656"/>
                </a:moveTo>
                <a:cubicBezTo>
                  <a:pt x="285" y="654"/>
                  <a:pt x="302" y="654"/>
                  <a:pt x="318" y="652"/>
                </a:cubicBezTo>
                <a:cubicBezTo>
                  <a:pt x="319" y="656"/>
                  <a:pt x="320" y="660"/>
                  <a:pt x="321" y="664"/>
                </a:cubicBezTo>
                <a:cubicBezTo>
                  <a:pt x="304" y="661"/>
                  <a:pt x="286" y="658"/>
                  <a:pt x="269" y="656"/>
                </a:cubicBezTo>
                <a:close/>
                <a:moveTo>
                  <a:pt x="285" y="791"/>
                </a:moveTo>
                <a:cubicBezTo>
                  <a:pt x="267" y="780"/>
                  <a:pt x="242" y="766"/>
                  <a:pt x="218" y="761"/>
                </a:cubicBezTo>
                <a:cubicBezTo>
                  <a:pt x="261" y="750"/>
                  <a:pt x="311" y="769"/>
                  <a:pt x="348" y="794"/>
                </a:cubicBezTo>
                <a:cubicBezTo>
                  <a:pt x="351" y="809"/>
                  <a:pt x="354" y="825"/>
                  <a:pt x="356" y="841"/>
                </a:cubicBezTo>
                <a:cubicBezTo>
                  <a:pt x="336" y="820"/>
                  <a:pt x="310" y="805"/>
                  <a:pt x="285" y="791"/>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 name="Freeform 240"/>
          <p:cNvSpPr>
            <a:spLocks noEditPoints="1"/>
          </p:cNvSpPr>
          <p:nvPr userDrawn="1"/>
        </p:nvSpPr>
        <p:spPr bwMode="auto">
          <a:xfrm>
            <a:off x="-268645" y="4601143"/>
            <a:ext cx="592374" cy="1172126"/>
          </a:xfrm>
          <a:custGeom>
            <a:avLst/>
            <a:gdLst>
              <a:gd name="T0" fmla="*/ 680 w 862"/>
              <a:gd name="T1" fmla="*/ 510 h 1706"/>
              <a:gd name="T2" fmla="*/ 691 w 862"/>
              <a:gd name="T3" fmla="*/ 451 h 1706"/>
              <a:gd name="T4" fmla="*/ 795 w 862"/>
              <a:gd name="T5" fmla="*/ 327 h 1706"/>
              <a:gd name="T6" fmla="*/ 705 w 862"/>
              <a:gd name="T7" fmla="*/ 372 h 1706"/>
              <a:gd name="T8" fmla="*/ 760 w 862"/>
              <a:gd name="T9" fmla="*/ 274 h 1706"/>
              <a:gd name="T10" fmla="*/ 719 w 862"/>
              <a:gd name="T11" fmla="*/ 311 h 1706"/>
              <a:gd name="T12" fmla="*/ 822 w 862"/>
              <a:gd name="T13" fmla="*/ 148 h 1706"/>
              <a:gd name="T14" fmla="*/ 760 w 862"/>
              <a:gd name="T15" fmla="*/ 133 h 1706"/>
              <a:gd name="T16" fmla="*/ 762 w 862"/>
              <a:gd name="T17" fmla="*/ 5 h 1706"/>
              <a:gd name="T18" fmla="*/ 688 w 862"/>
              <a:gd name="T19" fmla="*/ 76 h 1706"/>
              <a:gd name="T20" fmla="*/ 627 w 862"/>
              <a:gd name="T21" fmla="*/ 5 h 1706"/>
              <a:gd name="T22" fmla="*/ 678 w 862"/>
              <a:gd name="T23" fmla="*/ 340 h 1706"/>
              <a:gd name="T24" fmla="*/ 650 w 862"/>
              <a:gd name="T25" fmla="*/ 288 h 1706"/>
              <a:gd name="T26" fmla="*/ 568 w 862"/>
              <a:gd name="T27" fmla="*/ 199 h 1706"/>
              <a:gd name="T28" fmla="*/ 587 w 862"/>
              <a:gd name="T29" fmla="*/ 291 h 1706"/>
              <a:gd name="T30" fmla="*/ 626 w 862"/>
              <a:gd name="T31" fmla="*/ 393 h 1706"/>
              <a:gd name="T32" fmla="*/ 645 w 862"/>
              <a:gd name="T33" fmla="*/ 531 h 1706"/>
              <a:gd name="T34" fmla="*/ 488 w 862"/>
              <a:gd name="T35" fmla="*/ 378 h 1706"/>
              <a:gd name="T36" fmla="*/ 432 w 862"/>
              <a:gd name="T37" fmla="*/ 430 h 1706"/>
              <a:gd name="T38" fmla="*/ 627 w 862"/>
              <a:gd name="T39" fmla="*/ 550 h 1706"/>
              <a:gd name="T40" fmla="*/ 519 w 862"/>
              <a:gd name="T41" fmla="*/ 497 h 1706"/>
              <a:gd name="T42" fmla="*/ 641 w 862"/>
              <a:gd name="T43" fmla="*/ 551 h 1706"/>
              <a:gd name="T44" fmla="*/ 445 w 862"/>
              <a:gd name="T45" fmla="*/ 520 h 1706"/>
              <a:gd name="T46" fmla="*/ 582 w 862"/>
              <a:gd name="T47" fmla="*/ 602 h 1706"/>
              <a:gd name="T48" fmla="*/ 538 w 862"/>
              <a:gd name="T49" fmla="*/ 613 h 1706"/>
              <a:gd name="T50" fmla="*/ 435 w 862"/>
              <a:gd name="T51" fmla="*/ 602 h 1706"/>
              <a:gd name="T52" fmla="*/ 401 w 862"/>
              <a:gd name="T53" fmla="*/ 669 h 1706"/>
              <a:gd name="T54" fmla="*/ 596 w 862"/>
              <a:gd name="T55" fmla="*/ 738 h 1706"/>
              <a:gd name="T56" fmla="*/ 582 w 862"/>
              <a:gd name="T57" fmla="*/ 784 h 1706"/>
              <a:gd name="T58" fmla="*/ 516 w 862"/>
              <a:gd name="T59" fmla="*/ 769 h 1706"/>
              <a:gd name="T60" fmla="*/ 418 w 862"/>
              <a:gd name="T61" fmla="*/ 724 h 1706"/>
              <a:gd name="T62" fmla="*/ 418 w 862"/>
              <a:gd name="T63" fmla="*/ 802 h 1706"/>
              <a:gd name="T64" fmla="*/ 519 w 862"/>
              <a:gd name="T65" fmla="*/ 953 h 1706"/>
              <a:gd name="T66" fmla="*/ 345 w 862"/>
              <a:gd name="T67" fmla="*/ 899 h 1706"/>
              <a:gd name="T68" fmla="*/ 404 w 862"/>
              <a:gd name="T69" fmla="*/ 933 h 1706"/>
              <a:gd name="T70" fmla="*/ 412 w 862"/>
              <a:gd name="T71" fmla="*/ 1013 h 1706"/>
              <a:gd name="T72" fmla="*/ 422 w 862"/>
              <a:gd name="T73" fmla="*/ 1068 h 1706"/>
              <a:gd name="T74" fmla="*/ 300 w 862"/>
              <a:gd name="T75" fmla="*/ 1349 h 1706"/>
              <a:gd name="T76" fmla="*/ 511 w 862"/>
              <a:gd name="T77" fmla="*/ 1033 h 1706"/>
              <a:gd name="T78" fmla="*/ 540 w 862"/>
              <a:gd name="T79" fmla="*/ 977 h 1706"/>
              <a:gd name="T80" fmla="*/ 552 w 862"/>
              <a:gd name="T81" fmla="*/ 952 h 1706"/>
              <a:gd name="T82" fmla="*/ 574 w 862"/>
              <a:gd name="T83" fmla="*/ 900 h 1706"/>
              <a:gd name="T84" fmla="*/ 597 w 862"/>
              <a:gd name="T85" fmla="*/ 837 h 1706"/>
              <a:gd name="T86" fmla="*/ 617 w 862"/>
              <a:gd name="T87" fmla="*/ 775 h 1706"/>
              <a:gd name="T88" fmla="*/ 642 w 862"/>
              <a:gd name="T89" fmla="*/ 726 h 1706"/>
              <a:gd name="T90" fmla="*/ 633 w 862"/>
              <a:gd name="T91" fmla="*/ 718 h 1706"/>
              <a:gd name="T92" fmla="*/ 691 w 862"/>
              <a:gd name="T93" fmla="*/ 675 h 1706"/>
              <a:gd name="T94" fmla="*/ 825 w 862"/>
              <a:gd name="T95" fmla="*/ 682 h 1706"/>
              <a:gd name="T96" fmla="*/ 807 w 862"/>
              <a:gd name="T97" fmla="*/ 634 h 1706"/>
              <a:gd name="T98" fmla="*/ 661 w 862"/>
              <a:gd name="T99" fmla="*/ 600 h 1706"/>
              <a:gd name="T100" fmla="*/ 666 w 862"/>
              <a:gd name="T101" fmla="*/ 579 h 1706"/>
              <a:gd name="T102" fmla="*/ 815 w 862"/>
              <a:gd name="T103" fmla="*/ 512 h 1706"/>
              <a:gd name="T104" fmla="*/ 859 w 862"/>
              <a:gd name="T105" fmla="*/ 501 h 1706"/>
              <a:gd name="T106" fmla="*/ 791 w 862"/>
              <a:gd name="T107" fmla="*/ 187 h 1706"/>
              <a:gd name="T108" fmla="*/ 634 w 862"/>
              <a:gd name="T109" fmla="*/ 585 h 1706"/>
              <a:gd name="T110" fmla="*/ 573 w 862"/>
              <a:gd name="T111" fmla="*/ 636 h 1706"/>
              <a:gd name="T112" fmla="*/ 479 w 862"/>
              <a:gd name="T113" fmla="*/ 706 h 1706"/>
              <a:gd name="T114" fmla="*/ 704 w 862"/>
              <a:gd name="T115" fmla="*/ 654 h 1706"/>
              <a:gd name="T116" fmla="*/ 703 w 862"/>
              <a:gd name="T117" fmla="*/ 611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9" y="501"/>
                </a:moveTo>
                <a:cubicBezTo>
                  <a:pt x="832" y="486"/>
                  <a:pt x="800" y="481"/>
                  <a:pt x="768" y="484"/>
                </a:cubicBezTo>
                <a:cubicBezTo>
                  <a:pt x="769" y="484"/>
                  <a:pt x="770" y="484"/>
                  <a:pt x="771" y="483"/>
                </a:cubicBezTo>
                <a:cubicBezTo>
                  <a:pt x="774" y="482"/>
                  <a:pt x="773" y="477"/>
                  <a:pt x="769" y="477"/>
                </a:cubicBezTo>
                <a:cubicBezTo>
                  <a:pt x="740" y="480"/>
                  <a:pt x="708" y="493"/>
                  <a:pt x="680" y="510"/>
                </a:cubicBezTo>
                <a:cubicBezTo>
                  <a:pt x="681" y="502"/>
                  <a:pt x="683" y="495"/>
                  <a:pt x="684" y="488"/>
                </a:cubicBezTo>
                <a:cubicBezTo>
                  <a:pt x="728" y="449"/>
                  <a:pt x="786" y="433"/>
                  <a:pt x="839" y="405"/>
                </a:cubicBezTo>
                <a:cubicBezTo>
                  <a:pt x="842" y="403"/>
                  <a:pt x="840" y="397"/>
                  <a:pt x="836" y="398"/>
                </a:cubicBezTo>
                <a:cubicBezTo>
                  <a:pt x="788" y="408"/>
                  <a:pt x="729" y="430"/>
                  <a:pt x="688" y="466"/>
                </a:cubicBezTo>
                <a:cubicBezTo>
                  <a:pt x="689" y="461"/>
                  <a:pt x="690" y="456"/>
                  <a:pt x="691" y="451"/>
                </a:cubicBezTo>
                <a:cubicBezTo>
                  <a:pt x="708" y="425"/>
                  <a:pt x="725" y="399"/>
                  <a:pt x="743" y="376"/>
                </a:cubicBezTo>
                <a:cubicBezTo>
                  <a:pt x="743" y="376"/>
                  <a:pt x="744" y="375"/>
                  <a:pt x="744" y="375"/>
                </a:cubicBezTo>
                <a:cubicBezTo>
                  <a:pt x="772" y="354"/>
                  <a:pt x="805" y="342"/>
                  <a:pt x="833" y="323"/>
                </a:cubicBezTo>
                <a:cubicBezTo>
                  <a:pt x="837" y="320"/>
                  <a:pt x="834" y="315"/>
                  <a:pt x="830" y="316"/>
                </a:cubicBezTo>
                <a:cubicBezTo>
                  <a:pt x="818" y="319"/>
                  <a:pt x="807" y="322"/>
                  <a:pt x="795" y="327"/>
                </a:cubicBezTo>
                <a:cubicBezTo>
                  <a:pt x="813" y="316"/>
                  <a:pt x="833" y="307"/>
                  <a:pt x="857" y="301"/>
                </a:cubicBezTo>
                <a:cubicBezTo>
                  <a:pt x="860" y="301"/>
                  <a:pt x="859" y="296"/>
                  <a:pt x="856" y="296"/>
                </a:cubicBezTo>
                <a:cubicBezTo>
                  <a:pt x="806" y="291"/>
                  <a:pt x="758" y="329"/>
                  <a:pt x="724" y="374"/>
                </a:cubicBezTo>
                <a:cubicBezTo>
                  <a:pt x="716" y="381"/>
                  <a:pt x="708" y="389"/>
                  <a:pt x="701" y="397"/>
                </a:cubicBezTo>
                <a:cubicBezTo>
                  <a:pt x="702" y="389"/>
                  <a:pt x="704" y="380"/>
                  <a:pt x="705" y="372"/>
                </a:cubicBezTo>
                <a:cubicBezTo>
                  <a:pt x="706" y="371"/>
                  <a:pt x="707" y="369"/>
                  <a:pt x="708" y="368"/>
                </a:cubicBezTo>
                <a:cubicBezTo>
                  <a:pt x="741" y="332"/>
                  <a:pt x="784" y="308"/>
                  <a:pt x="824" y="277"/>
                </a:cubicBezTo>
                <a:cubicBezTo>
                  <a:pt x="827" y="274"/>
                  <a:pt x="824" y="269"/>
                  <a:pt x="820" y="270"/>
                </a:cubicBezTo>
                <a:cubicBezTo>
                  <a:pt x="793" y="280"/>
                  <a:pt x="763" y="297"/>
                  <a:pt x="736" y="318"/>
                </a:cubicBezTo>
                <a:cubicBezTo>
                  <a:pt x="745" y="304"/>
                  <a:pt x="753" y="290"/>
                  <a:pt x="760" y="274"/>
                </a:cubicBezTo>
                <a:cubicBezTo>
                  <a:pt x="762" y="271"/>
                  <a:pt x="757" y="268"/>
                  <a:pt x="755" y="271"/>
                </a:cubicBezTo>
                <a:cubicBezTo>
                  <a:pt x="741" y="290"/>
                  <a:pt x="726" y="311"/>
                  <a:pt x="713" y="332"/>
                </a:cubicBezTo>
                <a:cubicBezTo>
                  <a:pt x="714" y="327"/>
                  <a:pt x="715" y="321"/>
                  <a:pt x="716" y="316"/>
                </a:cubicBezTo>
                <a:cubicBezTo>
                  <a:pt x="717" y="317"/>
                  <a:pt x="718" y="317"/>
                  <a:pt x="719" y="317"/>
                </a:cubicBezTo>
                <a:cubicBezTo>
                  <a:pt x="722" y="317"/>
                  <a:pt x="723" y="311"/>
                  <a:pt x="719" y="311"/>
                </a:cubicBezTo>
                <a:cubicBezTo>
                  <a:pt x="724" y="312"/>
                  <a:pt x="740" y="281"/>
                  <a:pt x="742" y="278"/>
                </a:cubicBezTo>
                <a:cubicBezTo>
                  <a:pt x="755" y="258"/>
                  <a:pt x="769" y="240"/>
                  <a:pt x="783" y="221"/>
                </a:cubicBezTo>
                <a:cubicBezTo>
                  <a:pt x="806" y="190"/>
                  <a:pt x="832" y="162"/>
                  <a:pt x="854" y="130"/>
                </a:cubicBezTo>
                <a:cubicBezTo>
                  <a:pt x="856" y="127"/>
                  <a:pt x="853" y="123"/>
                  <a:pt x="849" y="125"/>
                </a:cubicBezTo>
                <a:cubicBezTo>
                  <a:pt x="839" y="130"/>
                  <a:pt x="830" y="139"/>
                  <a:pt x="822" y="148"/>
                </a:cubicBezTo>
                <a:cubicBezTo>
                  <a:pt x="792" y="169"/>
                  <a:pt x="764" y="196"/>
                  <a:pt x="740" y="226"/>
                </a:cubicBezTo>
                <a:cubicBezTo>
                  <a:pt x="749" y="200"/>
                  <a:pt x="758" y="173"/>
                  <a:pt x="769" y="148"/>
                </a:cubicBezTo>
                <a:cubicBezTo>
                  <a:pt x="788" y="109"/>
                  <a:pt x="814" y="76"/>
                  <a:pt x="844" y="45"/>
                </a:cubicBezTo>
                <a:cubicBezTo>
                  <a:pt x="848" y="42"/>
                  <a:pt x="843" y="38"/>
                  <a:pt x="840" y="40"/>
                </a:cubicBezTo>
                <a:cubicBezTo>
                  <a:pt x="802" y="59"/>
                  <a:pt x="779" y="97"/>
                  <a:pt x="760" y="133"/>
                </a:cubicBezTo>
                <a:cubicBezTo>
                  <a:pt x="753" y="147"/>
                  <a:pt x="745" y="162"/>
                  <a:pt x="739" y="178"/>
                </a:cubicBezTo>
                <a:cubicBezTo>
                  <a:pt x="740" y="167"/>
                  <a:pt x="741" y="155"/>
                  <a:pt x="742" y="143"/>
                </a:cubicBezTo>
                <a:cubicBezTo>
                  <a:pt x="742" y="143"/>
                  <a:pt x="742" y="142"/>
                  <a:pt x="742" y="141"/>
                </a:cubicBezTo>
                <a:cubicBezTo>
                  <a:pt x="749" y="96"/>
                  <a:pt x="758" y="52"/>
                  <a:pt x="769" y="7"/>
                </a:cubicBezTo>
                <a:cubicBezTo>
                  <a:pt x="770" y="3"/>
                  <a:pt x="764" y="1"/>
                  <a:pt x="762" y="5"/>
                </a:cubicBezTo>
                <a:cubicBezTo>
                  <a:pt x="744" y="46"/>
                  <a:pt x="731" y="91"/>
                  <a:pt x="729" y="137"/>
                </a:cubicBezTo>
                <a:cubicBezTo>
                  <a:pt x="728" y="137"/>
                  <a:pt x="728" y="138"/>
                  <a:pt x="728" y="139"/>
                </a:cubicBezTo>
                <a:cubicBezTo>
                  <a:pt x="722" y="155"/>
                  <a:pt x="717" y="171"/>
                  <a:pt x="712" y="188"/>
                </a:cubicBezTo>
                <a:cubicBezTo>
                  <a:pt x="709" y="149"/>
                  <a:pt x="703" y="112"/>
                  <a:pt x="691" y="75"/>
                </a:cubicBezTo>
                <a:cubicBezTo>
                  <a:pt x="690" y="74"/>
                  <a:pt x="688" y="75"/>
                  <a:pt x="688" y="76"/>
                </a:cubicBezTo>
                <a:cubicBezTo>
                  <a:pt x="700" y="121"/>
                  <a:pt x="703" y="167"/>
                  <a:pt x="706" y="213"/>
                </a:cubicBezTo>
                <a:cubicBezTo>
                  <a:pt x="702" y="231"/>
                  <a:pt x="698" y="249"/>
                  <a:pt x="694" y="268"/>
                </a:cubicBezTo>
                <a:cubicBezTo>
                  <a:pt x="693" y="233"/>
                  <a:pt x="689" y="198"/>
                  <a:pt x="684" y="167"/>
                </a:cubicBezTo>
                <a:cubicBezTo>
                  <a:pt x="676" y="112"/>
                  <a:pt x="662" y="49"/>
                  <a:pt x="632" y="2"/>
                </a:cubicBezTo>
                <a:cubicBezTo>
                  <a:pt x="630" y="0"/>
                  <a:pt x="626" y="2"/>
                  <a:pt x="627" y="5"/>
                </a:cubicBezTo>
                <a:cubicBezTo>
                  <a:pt x="646" y="62"/>
                  <a:pt x="662" y="118"/>
                  <a:pt x="671" y="178"/>
                </a:cubicBezTo>
                <a:cubicBezTo>
                  <a:pt x="677" y="220"/>
                  <a:pt x="676" y="261"/>
                  <a:pt x="677" y="303"/>
                </a:cubicBezTo>
                <a:cubicBezTo>
                  <a:pt x="664" y="252"/>
                  <a:pt x="644" y="196"/>
                  <a:pt x="600" y="174"/>
                </a:cubicBezTo>
                <a:cubicBezTo>
                  <a:pt x="597" y="173"/>
                  <a:pt x="595" y="176"/>
                  <a:pt x="597" y="178"/>
                </a:cubicBezTo>
                <a:cubicBezTo>
                  <a:pt x="649" y="215"/>
                  <a:pt x="656" y="285"/>
                  <a:pt x="678" y="340"/>
                </a:cubicBezTo>
                <a:cubicBezTo>
                  <a:pt x="678" y="345"/>
                  <a:pt x="678" y="349"/>
                  <a:pt x="679" y="353"/>
                </a:cubicBezTo>
                <a:cubicBezTo>
                  <a:pt x="676" y="365"/>
                  <a:pt x="674" y="378"/>
                  <a:pt x="672" y="391"/>
                </a:cubicBezTo>
                <a:cubicBezTo>
                  <a:pt x="670" y="388"/>
                  <a:pt x="669" y="385"/>
                  <a:pt x="668" y="381"/>
                </a:cubicBezTo>
                <a:cubicBezTo>
                  <a:pt x="669" y="382"/>
                  <a:pt x="671" y="381"/>
                  <a:pt x="671" y="379"/>
                </a:cubicBezTo>
                <a:cubicBezTo>
                  <a:pt x="668" y="348"/>
                  <a:pt x="660" y="318"/>
                  <a:pt x="650" y="288"/>
                </a:cubicBezTo>
                <a:cubicBezTo>
                  <a:pt x="641" y="262"/>
                  <a:pt x="628" y="232"/>
                  <a:pt x="604" y="218"/>
                </a:cubicBezTo>
                <a:cubicBezTo>
                  <a:pt x="602" y="217"/>
                  <a:pt x="600" y="219"/>
                  <a:pt x="602" y="221"/>
                </a:cubicBezTo>
                <a:cubicBezTo>
                  <a:pt x="641" y="261"/>
                  <a:pt x="645" y="319"/>
                  <a:pt x="663" y="370"/>
                </a:cubicBezTo>
                <a:cubicBezTo>
                  <a:pt x="649" y="337"/>
                  <a:pt x="634" y="305"/>
                  <a:pt x="615" y="273"/>
                </a:cubicBezTo>
                <a:cubicBezTo>
                  <a:pt x="600" y="248"/>
                  <a:pt x="583" y="224"/>
                  <a:pt x="568" y="199"/>
                </a:cubicBezTo>
                <a:cubicBezTo>
                  <a:pt x="557" y="181"/>
                  <a:pt x="545" y="162"/>
                  <a:pt x="526" y="151"/>
                </a:cubicBezTo>
                <a:cubicBezTo>
                  <a:pt x="524" y="150"/>
                  <a:pt x="520" y="154"/>
                  <a:pt x="522" y="156"/>
                </a:cubicBezTo>
                <a:cubicBezTo>
                  <a:pt x="555" y="199"/>
                  <a:pt x="583" y="243"/>
                  <a:pt x="610" y="290"/>
                </a:cubicBezTo>
                <a:cubicBezTo>
                  <a:pt x="616" y="300"/>
                  <a:pt x="622" y="311"/>
                  <a:pt x="627" y="322"/>
                </a:cubicBezTo>
                <a:cubicBezTo>
                  <a:pt x="616" y="309"/>
                  <a:pt x="602" y="298"/>
                  <a:pt x="587" y="291"/>
                </a:cubicBezTo>
                <a:cubicBezTo>
                  <a:pt x="583" y="289"/>
                  <a:pt x="581" y="295"/>
                  <a:pt x="584" y="297"/>
                </a:cubicBezTo>
                <a:cubicBezTo>
                  <a:pt x="630" y="320"/>
                  <a:pt x="649" y="377"/>
                  <a:pt x="665" y="428"/>
                </a:cubicBezTo>
                <a:cubicBezTo>
                  <a:pt x="663" y="439"/>
                  <a:pt x="660" y="451"/>
                  <a:pt x="658" y="463"/>
                </a:cubicBezTo>
                <a:cubicBezTo>
                  <a:pt x="657" y="457"/>
                  <a:pt x="656" y="452"/>
                  <a:pt x="654" y="446"/>
                </a:cubicBezTo>
                <a:cubicBezTo>
                  <a:pt x="647" y="427"/>
                  <a:pt x="636" y="410"/>
                  <a:pt x="626" y="393"/>
                </a:cubicBezTo>
                <a:cubicBezTo>
                  <a:pt x="607" y="363"/>
                  <a:pt x="581" y="330"/>
                  <a:pt x="548" y="314"/>
                </a:cubicBezTo>
                <a:cubicBezTo>
                  <a:pt x="545" y="313"/>
                  <a:pt x="543" y="317"/>
                  <a:pt x="545" y="318"/>
                </a:cubicBezTo>
                <a:cubicBezTo>
                  <a:pt x="580" y="345"/>
                  <a:pt x="607" y="375"/>
                  <a:pt x="626" y="415"/>
                </a:cubicBezTo>
                <a:cubicBezTo>
                  <a:pt x="637" y="438"/>
                  <a:pt x="640" y="468"/>
                  <a:pt x="653" y="489"/>
                </a:cubicBezTo>
                <a:cubicBezTo>
                  <a:pt x="651" y="503"/>
                  <a:pt x="648" y="517"/>
                  <a:pt x="645" y="531"/>
                </a:cubicBezTo>
                <a:cubicBezTo>
                  <a:pt x="644" y="531"/>
                  <a:pt x="643" y="530"/>
                  <a:pt x="643" y="529"/>
                </a:cubicBezTo>
                <a:cubicBezTo>
                  <a:pt x="621" y="450"/>
                  <a:pt x="591" y="370"/>
                  <a:pt x="521" y="323"/>
                </a:cubicBezTo>
                <a:cubicBezTo>
                  <a:pt x="519" y="321"/>
                  <a:pt x="515" y="325"/>
                  <a:pt x="518" y="327"/>
                </a:cubicBezTo>
                <a:cubicBezTo>
                  <a:pt x="568" y="364"/>
                  <a:pt x="591" y="419"/>
                  <a:pt x="613" y="475"/>
                </a:cubicBezTo>
                <a:cubicBezTo>
                  <a:pt x="584" y="427"/>
                  <a:pt x="546" y="386"/>
                  <a:pt x="488" y="378"/>
                </a:cubicBezTo>
                <a:cubicBezTo>
                  <a:pt x="483" y="377"/>
                  <a:pt x="481" y="386"/>
                  <a:pt x="487" y="387"/>
                </a:cubicBezTo>
                <a:cubicBezTo>
                  <a:pt x="554" y="398"/>
                  <a:pt x="585" y="453"/>
                  <a:pt x="616" y="507"/>
                </a:cubicBezTo>
                <a:cubicBezTo>
                  <a:pt x="598" y="494"/>
                  <a:pt x="579" y="482"/>
                  <a:pt x="560" y="472"/>
                </a:cubicBezTo>
                <a:cubicBezTo>
                  <a:pt x="521" y="450"/>
                  <a:pt x="478" y="432"/>
                  <a:pt x="433" y="425"/>
                </a:cubicBezTo>
                <a:cubicBezTo>
                  <a:pt x="430" y="424"/>
                  <a:pt x="429" y="429"/>
                  <a:pt x="432" y="430"/>
                </a:cubicBezTo>
                <a:cubicBezTo>
                  <a:pt x="474" y="446"/>
                  <a:pt x="515" y="461"/>
                  <a:pt x="555" y="483"/>
                </a:cubicBezTo>
                <a:cubicBezTo>
                  <a:pt x="577" y="495"/>
                  <a:pt x="597" y="510"/>
                  <a:pt x="618" y="524"/>
                </a:cubicBezTo>
                <a:cubicBezTo>
                  <a:pt x="625" y="529"/>
                  <a:pt x="631" y="535"/>
                  <a:pt x="637" y="540"/>
                </a:cubicBezTo>
                <a:cubicBezTo>
                  <a:pt x="637" y="541"/>
                  <a:pt x="637" y="541"/>
                  <a:pt x="637" y="541"/>
                </a:cubicBezTo>
                <a:cubicBezTo>
                  <a:pt x="634" y="544"/>
                  <a:pt x="630" y="547"/>
                  <a:pt x="627" y="550"/>
                </a:cubicBezTo>
                <a:cubicBezTo>
                  <a:pt x="627" y="551"/>
                  <a:pt x="627" y="552"/>
                  <a:pt x="626" y="552"/>
                </a:cubicBezTo>
                <a:cubicBezTo>
                  <a:pt x="601" y="521"/>
                  <a:pt x="560" y="501"/>
                  <a:pt x="524" y="486"/>
                </a:cubicBezTo>
                <a:cubicBezTo>
                  <a:pt x="484" y="468"/>
                  <a:pt x="439" y="458"/>
                  <a:pt x="395" y="457"/>
                </a:cubicBezTo>
                <a:cubicBezTo>
                  <a:pt x="393" y="457"/>
                  <a:pt x="393" y="460"/>
                  <a:pt x="395" y="461"/>
                </a:cubicBezTo>
                <a:cubicBezTo>
                  <a:pt x="438" y="467"/>
                  <a:pt x="479" y="480"/>
                  <a:pt x="519" y="497"/>
                </a:cubicBezTo>
                <a:cubicBezTo>
                  <a:pt x="560" y="514"/>
                  <a:pt x="593" y="541"/>
                  <a:pt x="628" y="567"/>
                </a:cubicBezTo>
                <a:cubicBezTo>
                  <a:pt x="631" y="570"/>
                  <a:pt x="636" y="566"/>
                  <a:pt x="634" y="562"/>
                </a:cubicBezTo>
                <a:cubicBezTo>
                  <a:pt x="633" y="561"/>
                  <a:pt x="631" y="559"/>
                  <a:pt x="630" y="558"/>
                </a:cubicBezTo>
                <a:cubicBezTo>
                  <a:pt x="631" y="558"/>
                  <a:pt x="632" y="558"/>
                  <a:pt x="633" y="557"/>
                </a:cubicBezTo>
                <a:cubicBezTo>
                  <a:pt x="636" y="555"/>
                  <a:pt x="639" y="553"/>
                  <a:pt x="641" y="551"/>
                </a:cubicBezTo>
                <a:cubicBezTo>
                  <a:pt x="640" y="556"/>
                  <a:pt x="639" y="561"/>
                  <a:pt x="638" y="566"/>
                </a:cubicBezTo>
                <a:cubicBezTo>
                  <a:pt x="637" y="568"/>
                  <a:pt x="635" y="570"/>
                  <a:pt x="634" y="572"/>
                </a:cubicBezTo>
                <a:cubicBezTo>
                  <a:pt x="600" y="557"/>
                  <a:pt x="567" y="548"/>
                  <a:pt x="530" y="552"/>
                </a:cubicBezTo>
                <a:cubicBezTo>
                  <a:pt x="504" y="537"/>
                  <a:pt x="477" y="526"/>
                  <a:pt x="447" y="516"/>
                </a:cubicBezTo>
                <a:cubicBezTo>
                  <a:pt x="444" y="514"/>
                  <a:pt x="442" y="519"/>
                  <a:pt x="445" y="520"/>
                </a:cubicBezTo>
                <a:cubicBezTo>
                  <a:pt x="450" y="523"/>
                  <a:pt x="454" y="526"/>
                  <a:pt x="459" y="529"/>
                </a:cubicBezTo>
                <a:cubicBezTo>
                  <a:pt x="429" y="521"/>
                  <a:pt x="397" y="519"/>
                  <a:pt x="365" y="526"/>
                </a:cubicBezTo>
                <a:cubicBezTo>
                  <a:pt x="362" y="526"/>
                  <a:pt x="363" y="530"/>
                  <a:pt x="366" y="530"/>
                </a:cubicBezTo>
                <a:cubicBezTo>
                  <a:pt x="418" y="526"/>
                  <a:pt x="466" y="542"/>
                  <a:pt x="513" y="563"/>
                </a:cubicBezTo>
                <a:cubicBezTo>
                  <a:pt x="536" y="574"/>
                  <a:pt x="558" y="589"/>
                  <a:pt x="582" y="602"/>
                </a:cubicBezTo>
                <a:cubicBezTo>
                  <a:pt x="591" y="610"/>
                  <a:pt x="601" y="620"/>
                  <a:pt x="608" y="630"/>
                </a:cubicBezTo>
                <a:cubicBezTo>
                  <a:pt x="613" y="636"/>
                  <a:pt x="616" y="640"/>
                  <a:pt x="621" y="643"/>
                </a:cubicBezTo>
                <a:cubicBezTo>
                  <a:pt x="621" y="644"/>
                  <a:pt x="621" y="645"/>
                  <a:pt x="620" y="646"/>
                </a:cubicBezTo>
                <a:cubicBezTo>
                  <a:pt x="601" y="630"/>
                  <a:pt x="576" y="624"/>
                  <a:pt x="553" y="617"/>
                </a:cubicBezTo>
                <a:cubicBezTo>
                  <a:pt x="548" y="616"/>
                  <a:pt x="543" y="615"/>
                  <a:pt x="538" y="613"/>
                </a:cubicBezTo>
                <a:cubicBezTo>
                  <a:pt x="522" y="604"/>
                  <a:pt x="505" y="596"/>
                  <a:pt x="486" y="590"/>
                </a:cubicBezTo>
                <a:cubicBezTo>
                  <a:pt x="482" y="588"/>
                  <a:pt x="480" y="593"/>
                  <a:pt x="483" y="596"/>
                </a:cubicBezTo>
                <a:cubicBezTo>
                  <a:pt x="489" y="599"/>
                  <a:pt x="494" y="602"/>
                  <a:pt x="499" y="606"/>
                </a:cubicBezTo>
                <a:cubicBezTo>
                  <a:pt x="478" y="602"/>
                  <a:pt x="457" y="600"/>
                  <a:pt x="435" y="598"/>
                </a:cubicBezTo>
                <a:cubicBezTo>
                  <a:pt x="433" y="598"/>
                  <a:pt x="432" y="602"/>
                  <a:pt x="435" y="602"/>
                </a:cubicBezTo>
                <a:cubicBezTo>
                  <a:pt x="464" y="608"/>
                  <a:pt x="493" y="612"/>
                  <a:pt x="522" y="618"/>
                </a:cubicBezTo>
                <a:cubicBezTo>
                  <a:pt x="539" y="628"/>
                  <a:pt x="556" y="638"/>
                  <a:pt x="573" y="649"/>
                </a:cubicBezTo>
                <a:cubicBezTo>
                  <a:pt x="586" y="659"/>
                  <a:pt x="598" y="671"/>
                  <a:pt x="612" y="678"/>
                </a:cubicBezTo>
                <a:cubicBezTo>
                  <a:pt x="612" y="680"/>
                  <a:pt x="611" y="682"/>
                  <a:pt x="611" y="683"/>
                </a:cubicBezTo>
                <a:cubicBezTo>
                  <a:pt x="552" y="638"/>
                  <a:pt x="462" y="619"/>
                  <a:pt x="401" y="669"/>
                </a:cubicBezTo>
                <a:cubicBezTo>
                  <a:pt x="399" y="670"/>
                  <a:pt x="401" y="673"/>
                  <a:pt x="403" y="672"/>
                </a:cubicBezTo>
                <a:cubicBezTo>
                  <a:pt x="441" y="651"/>
                  <a:pt x="477" y="643"/>
                  <a:pt x="521" y="652"/>
                </a:cubicBezTo>
                <a:cubicBezTo>
                  <a:pt x="541" y="656"/>
                  <a:pt x="560" y="666"/>
                  <a:pt x="578" y="676"/>
                </a:cubicBezTo>
                <a:cubicBezTo>
                  <a:pt x="590" y="682"/>
                  <a:pt x="598" y="690"/>
                  <a:pt x="608" y="695"/>
                </a:cubicBezTo>
                <a:cubicBezTo>
                  <a:pt x="604" y="710"/>
                  <a:pt x="600" y="724"/>
                  <a:pt x="596" y="738"/>
                </a:cubicBezTo>
                <a:cubicBezTo>
                  <a:pt x="579" y="717"/>
                  <a:pt x="555" y="697"/>
                  <a:pt x="529" y="689"/>
                </a:cubicBezTo>
                <a:cubicBezTo>
                  <a:pt x="526" y="688"/>
                  <a:pt x="524" y="693"/>
                  <a:pt x="526" y="695"/>
                </a:cubicBezTo>
                <a:cubicBezTo>
                  <a:pt x="548" y="712"/>
                  <a:pt x="569" y="732"/>
                  <a:pt x="591" y="747"/>
                </a:cubicBezTo>
                <a:cubicBezTo>
                  <a:pt x="592" y="748"/>
                  <a:pt x="593" y="748"/>
                  <a:pt x="593" y="748"/>
                </a:cubicBezTo>
                <a:cubicBezTo>
                  <a:pt x="590" y="760"/>
                  <a:pt x="586" y="772"/>
                  <a:pt x="582" y="784"/>
                </a:cubicBezTo>
                <a:cubicBezTo>
                  <a:pt x="562" y="744"/>
                  <a:pt x="524" y="697"/>
                  <a:pt x="478" y="701"/>
                </a:cubicBezTo>
                <a:cubicBezTo>
                  <a:pt x="477" y="701"/>
                  <a:pt x="476" y="703"/>
                  <a:pt x="476" y="704"/>
                </a:cubicBezTo>
                <a:cubicBezTo>
                  <a:pt x="467" y="697"/>
                  <a:pt x="457" y="692"/>
                  <a:pt x="446" y="691"/>
                </a:cubicBezTo>
                <a:cubicBezTo>
                  <a:pt x="444" y="691"/>
                  <a:pt x="443" y="694"/>
                  <a:pt x="445" y="694"/>
                </a:cubicBezTo>
                <a:cubicBezTo>
                  <a:pt x="478" y="710"/>
                  <a:pt x="498" y="738"/>
                  <a:pt x="516" y="769"/>
                </a:cubicBezTo>
                <a:cubicBezTo>
                  <a:pt x="533" y="796"/>
                  <a:pt x="549" y="826"/>
                  <a:pt x="558" y="857"/>
                </a:cubicBezTo>
                <a:cubicBezTo>
                  <a:pt x="555" y="866"/>
                  <a:pt x="552" y="874"/>
                  <a:pt x="548" y="882"/>
                </a:cubicBezTo>
                <a:cubicBezTo>
                  <a:pt x="541" y="849"/>
                  <a:pt x="524" y="814"/>
                  <a:pt x="510" y="788"/>
                </a:cubicBezTo>
                <a:cubicBezTo>
                  <a:pt x="493" y="755"/>
                  <a:pt x="462" y="706"/>
                  <a:pt x="418" y="719"/>
                </a:cubicBezTo>
                <a:cubicBezTo>
                  <a:pt x="416" y="720"/>
                  <a:pt x="416" y="724"/>
                  <a:pt x="418" y="724"/>
                </a:cubicBezTo>
                <a:cubicBezTo>
                  <a:pt x="466" y="726"/>
                  <a:pt x="488" y="768"/>
                  <a:pt x="506" y="808"/>
                </a:cubicBezTo>
                <a:cubicBezTo>
                  <a:pt x="519" y="838"/>
                  <a:pt x="533" y="870"/>
                  <a:pt x="540" y="903"/>
                </a:cubicBezTo>
                <a:cubicBezTo>
                  <a:pt x="539" y="906"/>
                  <a:pt x="538" y="909"/>
                  <a:pt x="536" y="913"/>
                </a:cubicBezTo>
                <a:cubicBezTo>
                  <a:pt x="513" y="862"/>
                  <a:pt x="473" y="813"/>
                  <a:pt x="419" y="799"/>
                </a:cubicBezTo>
                <a:cubicBezTo>
                  <a:pt x="417" y="798"/>
                  <a:pt x="416" y="801"/>
                  <a:pt x="418" y="802"/>
                </a:cubicBezTo>
                <a:cubicBezTo>
                  <a:pt x="458" y="823"/>
                  <a:pt x="483" y="853"/>
                  <a:pt x="506" y="887"/>
                </a:cubicBezTo>
                <a:cubicBezTo>
                  <a:pt x="482" y="867"/>
                  <a:pt x="455" y="850"/>
                  <a:pt x="427" y="835"/>
                </a:cubicBezTo>
                <a:cubicBezTo>
                  <a:pt x="425" y="834"/>
                  <a:pt x="423" y="837"/>
                  <a:pt x="425" y="839"/>
                </a:cubicBezTo>
                <a:cubicBezTo>
                  <a:pt x="460" y="868"/>
                  <a:pt x="500" y="892"/>
                  <a:pt x="531" y="926"/>
                </a:cubicBezTo>
                <a:cubicBezTo>
                  <a:pt x="527" y="935"/>
                  <a:pt x="523" y="944"/>
                  <a:pt x="519" y="953"/>
                </a:cubicBezTo>
                <a:cubicBezTo>
                  <a:pt x="504" y="902"/>
                  <a:pt x="431" y="862"/>
                  <a:pt x="385" y="853"/>
                </a:cubicBezTo>
                <a:cubicBezTo>
                  <a:pt x="384" y="853"/>
                  <a:pt x="384" y="855"/>
                  <a:pt x="385" y="855"/>
                </a:cubicBezTo>
                <a:cubicBezTo>
                  <a:pt x="443" y="874"/>
                  <a:pt x="482" y="913"/>
                  <a:pt x="514" y="963"/>
                </a:cubicBezTo>
                <a:cubicBezTo>
                  <a:pt x="512" y="968"/>
                  <a:pt x="510" y="973"/>
                  <a:pt x="507" y="978"/>
                </a:cubicBezTo>
                <a:cubicBezTo>
                  <a:pt x="468" y="930"/>
                  <a:pt x="409" y="888"/>
                  <a:pt x="345" y="899"/>
                </a:cubicBezTo>
                <a:cubicBezTo>
                  <a:pt x="342" y="899"/>
                  <a:pt x="342" y="903"/>
                  <a:pt x="345" y="903"/>
                </a:cubicBezTo>
                <a:cubicBezTo>
                  <a:pt x="410" y="906"/>
                  <a:pt x="459" y="944"/>
                  <a:pt x="502" y="989"/>
                </a:cubicBezTo>
                <a:cubicBezTo>
                  <a:pt x="495" y="1002"/>
                  <a:pt x="488" y="1016"/>
                  <a:pt x="481" y="1030"/>
                </a:cubicBezTo>
                <a:cubicBezTo>
                  <a:pt x="470" y="1014"/>
                  <a:pt x="457" y="999"/>
                  <a:pt x="446" y="984"/>
                </a:cubicBezTo>
                <a:cubicBezTo>
                  <a:pt x="434" y="966"/>
                  <a:pt x="420" y="948"/>
                  <a:pt x="404" y="933"/>
                </a:cubicBezTo>
                <a:cubicBezTo>
                  <a:pt x="402" y="931"/>
                  <a:pt x="400" y="934"/>
                  <a:pt x="401" y="936"/>
                </a:cubicBezTo>
                <a:cubicBezTo>
                  <a:pt x="424" y="968"/>
                  <a:pt x="444" y="1013"/>
                  <a:pt x="477" y="1036"/>
                </a:cubicBezTo>
                <a:cubicBezTo>
                  <a:pt x="472" y="1045"/>
                  <a:pt x="467" y="1055"/>
                  <a:pt x="461" y="1064"/>
                </a:cubicBezTo>
                <a:cubicBezTo>
                  <a:pt x="453" y="1042"/>
                  <a:pt x="435" y="1024"/>
                  <a:pt x="416" y="1010"/>
                </a:cubicBezTo>
                <a:cubicBezTo>
                  <a:pt x="414" y="1008"/>
                  <a:pt x="410" y="1011"/>
                  <a:pt x="412" y="1013"/>
                </a:cubicBezTo>
                <a:cubicBezTo>
                  <a:pt x="429" y="1033"/>
                  <a:pt x="443" y="1053"/>
                  <a:pt x="454" y="1076"/>
                </a:cubicBezTo>
                <a:cubicBezTo>
                  <a:pt x="451" y="1082"/>
                  <a:pt x="447" y="1089"/>
                  <a:pt x="443" y="1095"/>
                </a:cubicBezTo>
                <a:cubicBezTo>
                  <a:pt x="439" y="1065"/>
                  <a:pt x="419" y="1035"/>
                  <a:pt x="398" y="1016"/>
                </a:cubicBezTo>
                <a:cubicBezTo>
                  <a:pt x="396" y="1013"/>
                  <a:pt x="392" y="1017"/>
                  <a:pt x="394" y="1020"/>
                </a:cubicBezTo>
                <a:cubicBezTo>
                  <a:pt x="403" y="1036"/>
                  <a:pt x="414" y="1051"/>
                  <a:pt x="422" y="1068"/>
                </a:cubicBezTo>
                <a:cubicBezTo>
                  <a:pt x="428" y="1081"/>
                  <a:pt x="432" y="1095"/>
                  <a:pt x="434" y="1109"/>
                </a:cubicBezTo>
                <a:cubicBezTo>
                  <a:pt x="386" y="1186"/>
                  <a:pt x="332" y="1259"/>
                  <a:pt x="279" y="1331"/>
                </a:cubicBezTo>
                <a:cubicBezTo>
                  <a:pt x="190" y="1453"/>
                  <a:pt x="97" y="1573"/>
                  <a:pt x="5" y="1692"/>
                </a:cubicBezTo>
                <a:cubicBezTo>
                  <a:pt x="0" y="1698"/>
                  <a:pt x="9" y="1706"/>
                  <a:pt x="14" y="1700"/>
                </a:cubicBezTo>
                <a:cubicBezTo>
                  <a:pt x="115" y="1587"/>
                  <a:pt x="210" y="1471"/>
                  <a:pt x="300" y="1349"/>
                </a:cubicBezTo>
                <a:cubicBezTo>
                  <a:pt x="372" y="1252"/>
                  <a:pt x="445" y="1153"/>
                  <a:pt x="504" y="1047"/>
                </a:cubicBezTo>
                <a:cubicBezTo>
                  <a:pt x="569" y="1026"/>
                  <a:pt x="637" y="1041"/>
                  <a:pt x="705" y="1048"/>
                </a:cubicBezTo>
                <a:cubicBezTo>
                  <a:pt x="709" y="1048"/>
                  <a:pt x="711" y="1043"/>
                  <a:pt x="707" y="1041"/>
                </a:cubicBezTo>
                <a:cubicBezTo>
                  <a:pt x="668" y="1028"/>
                  <a:pt x="624" y="1026"/>
                  <a:pt x="582" y="1025"/>
                </a:cubicBezTo>
                <a:cubicBezTo>
                  <a:pt x="560" y="1025"/>
                  <a:pt x="534" y="1026"/>
                  <a:pt x="511" y="1033"/>
                </a:cubicBezTo>
                <a:cubicBezTo>
                  <a:pt x="516" y="1024"/>
                  <a:pt x="521" y="1014"/>
                  <a:pt x="526" y="1005"/>
                </a:cubicBezTo>
                <a:cubicBezTo>
                  <a:pt x="571" y="991"/>
                  <a:pt x="611" y="998"/>
                  <a:pt x="658" y="1000"/>
                </a:cubicBezTo>
                <a:cubicBezTo>
                  <a:pt x="661" y="1000"/>
                  <a:pt x="664" y="996"/>
                  <a:pt x="660" y="995"/>
                </a:cubicBezTo>
                <a:cubicBezTo>
                  <a:pt x="625" y="983"/>
                  <a:pt x="572" y="978"/>
                  <a:pt x="533" y="992"/>
                </a:cubicBezTo>
                <a:cubicBezTo>
                  <a:pt x="535" y="987"/>
                  <a:pt x="538" y="982"/>
                  <a:pt x="540" y="977"/>
                </a:cubicBezTo>
                <a:cubicBezTo>
                  <a:pt x="543" y="972"/>
                  <a:pt x="545" y="967"/>
                  <a:pt x="547" y="962"/>
                </a:cubicBezTo>
                <a:cubicBezTo>
                  <a:pt x="564" y="960"/>
                  <a:pt x="581" y="956"/>
                  <a:pt x="598" y="955"/>
                </a:cubicBezTo>
                <a:cubicBezTo>
                  <a:pt x="616" y="954"/>
                  <a:pt x="634" y="956"/>
                  <a:pt x="652" y="954"/>
                </a:cubicBezTo>
                <a:cubicBezTo>
                  <a:pt x="656" y="954"/>
                  <a:pt x="656" y="948"/>
                  <a:pt x="652" y="947"/>
                </a:cubicBezTo>
                <a:cubicBezTo>
                  <a:pt x="623" y="939"/>
                  <a:pt x="582" y="942"/>
                  <a:pt x="552" y="952"/>
                </a:cubicBezTo>
                <a:cubicBezTo>
                  <a:pt x="558" y="938"/>
                  <a:pt x="563" y="925"/>
                  <a:pt x="569" y="911"/>
                </a:cubicBezTo>
                <a:cubicBezTo>
                  <a:pt x="603" y="910"/>
                  <a:pt x="637" y="911"/>
                  <a:pt x="671" y="917"/>
                </a:cubicBezTo>
                <a:cubicBezTo>
                  <a:pt x="710" y="925"/>
                  <a:pt x="743" y="943"/>
                  <a:pt x="780" y="955"/>
                </a:cubicBezTo>
                <a:cubicBezTo>
                  <a:pt x="784" y="957"/>
                  <a:pt x="788" y="952"/>
                  <a:pt x="784" y="948"/>
                </a:cubicBezTo>
                <a:cubicBezTo>
                  <a:pt x="731" y="905"/>
                  <a:pt x="643" y="890"/>
                  <a:pt x="574" y="900"/>
                </a:cubicBezTo>
                <a:cubicBezTo>
                  <a:pt x="577" y="892"/>
                  <a:pt x="580" y="884"/>
                  <a:pt x="583" y="876"/>
                </a:cubicBezTo>
                <a:cubicBezTo>
                  <a:pt x="625" y="851"/>
                  <a:pt x="676" y="880"/>
                  <a:pt x="721" y="883"/>
                </a:cubicBezTo>
                <a:cubicBezTo>
                  <a:pt x="725" y="883"/>
                  <a:pt x="728" y="877"/>
                  <a:pt x="724" y="875"/>
                </a:cubicBezTo>
                <a:cubicBezTo>
                  <a:pt x="691" y="859"/>
                  <a:pt x="627" y="844"/>
                  <a:pt x="588" y="863"/>
                </a:cubicBezTo>
                <a:cubicBezTo>
                  <a:pt x="591" y="854"/>
                  <a:pt x="594" y="845"/>
                  <a:pt x="597" y="837"/>
                </a:cubicBezTo>
                <a:cubicBezTo>
                  <a:pt x="618" y="833"/>
                  <a:pt x="638" y="828"/>
                  <a:pt x="660" y="826"/>
                </a:cubicBezTo>
                <a:cubicBezTo>
                  <a:pt x="691" y="825"/>
                  <a:pt x="721" y="832"/>
                  <a:pt x="751" y="840"/>
                </a:cubicBezTo>
                <a:cubicBezTo>
                  <a:pt x="754" y="840"/>
                  <a:pt x="756" y="836"/>
                  <a:pt x="753" y="834"/>
                </a:cubicBezTo>
                <a:cubicBezTo>
                  <a:pt x="711" y="812"/>
                  <a:pt x="648" y="806"/>
                  <a:pt x="601" y="825"/>
                </a:cubicBezTo>
                <a:cubicBezTo>
                  <a:pt x="606" y="808"/>
                  <a:pt x="612" y="792"/>
                  <a:pt x="617" y="775"/>
                </a:cubicBezTo>
                <a:cubicBezTo>
                  <a:pt x="677" y="725"/>
                  <a:pt x="752" y="770"/>
                  <a:pt x="822" y="789"/>
                </a:cubicBezTo>
                <a:cubicBezTo>
                  <a:pt x="825" y="790"/>
                  <a:pt x="827" y="785"/>
                  <a:pt x="824" y="783"/>
                </a:cubicBezTo>
                <a:cubicBezTo>
                  <a:pt x="774" y="748"/>
                  <a:pt x="679" y="721"/>
                  <a:pt x="622" y="757"/>
                </a:cubicBezTo>
                <a:cubicBezTo>
                  <a:pt x="624" y="750"/>
                  <a:pt x="626" y="743"/>
                  <a:pt x="628" y="735"/>
                </a:cubicBezTo>
                <a:cubicBezTo>
                  <a:pt x="632" y="732"/>
                  <a:pt x="636" y="728"/>
                  <a:pt x="642" y="726"/>
                </a:cubicBezTo>
                <a:cubicBezTo>
                  <a:pt x="657" y="720"/>
                  <a:pt x="673" y="719"/>
                  <a:pt x="689" y="718"/>
                </a:cubicBezTo>
                <a:cubicBezTo>
                  <a:pt x="715" y="717"/>
                  <a:pt x="741" y="723"/>
                  <a:pt x="767" y="722"/>
                </a:cubicBezTo>
                <a:cubicBezTo>
                  <a:pt x="770" y="722"/>
                  <a:pt x="771" y="717"/>
                  <a:pt x="768" y="715"/>
                </a:cubicBezTo>
                <a:cubicBezTo>
                  <a:pt x="739" y="704"/>
                  <a:pt x="701" y="705"/>
                  <a:pt x="671" y="708"/>
                </a:cubicBezTo>
                <a:cubicBezTo>
                  <a:pt x="663" y="709"/>
                  <a:pt x="647" y="712"/>
                  <a:pt x="633" y="718"/>
                </a:cubicBezTo>
                <a:cubicBezTo>
                  <a:pt x="635" y="711"/>
                  <a:pt x="637" y="704"/>
                  <a:pt x="638" y="697"/>
                </a:cubicBezTo>
                <a:cubicBezTo>
                  <a:pt x="639" y="697"/>
                  <a:pt x="639" y="697"/>
                  <a:pt x="639" y="697"/>
                </a:cubicBezTo>
                <a:cubicBezTo>
                  <a:pt x="675" y="680"/>
                  <a:pt x="713" y="693"/>
                  <a:pt x="750" y="688"/>
                </a:cubicBezTo>
                <a:cubicBezTo>
                  <a:pt x="754" y="687"/>
                  <a:pt x="755" y="682"/>
                  <a:pt x="752" y="681"/>
                </a:cubicBezTo>
                <a:cubicBezTo>
                  <a:pt x="734" y="673"/>
                  <a:pt x="710" y="675"/>
                  <a:pt x="691" y="675"/>
                </a:cubicBezTo>
                <a:cubicBezTo>
                  <a:pt x="676" y="675"/>
                  <a:pt x="657" y="676"/>
                  <a:pt x="642" y="683"/>
                </a:cubicBezTo>
                <a:cubicBezTo>
                  <a:pt x="642" y="682"/>
                  <a:pt x="643" y="680"/>
                  <a:pt x="643" y="678"/>
                </a:cubicBezTo>
                <a:cubicBezTo>
                  <a:pt x="682" y="657"/>
                  <a:pt x="736" y="664"/>
                  <a:pt x="779" y="671"/>
                </a:cubicBezTo>
                <a:cubicBezTo>
                  <a:pt x="793" y="677"/>
                  <a:pt x="806" y="684"/>
                  <a:pt x="820" y="690"/>
                </a:cubicBezTo>
                <a:cubicBezTo>
                  <a:pt x="825" y="692"/>
                  <a:pt x="829" y="685"/>
                  <a:pt x="825" y="682"/>
                </a:cubicBezTo>
                <a:cubicBezTo>
                  <a:pt x="780" y="641"/>
                  <a:pt x="708" y="629"/>
                  <a:pt x="650" y="649"/>
                </a:cubicBezTo>
                <a:cubicBezTo>
                  <a:pt x="651" y="644"/>
                  <a:pt x="652" y="640"/>
                  <a:pt x="653" y="635"/>
                </a:cubicBezTo>
                <a:cubicBezTo>
                  <a:pt x="675" y="620"/>
                  <a:pt x="706" y="616"/>
                  <a:pt x="736" y="617"/>
                </a:cubicBezTo>
                <a:cubicBezTo>
                  <a:pt x="760" y="626"/>
                  <a:pt x="785" y="638"/>
                  <a:pt x="803" y="642"/>
                </a:cubicBezTo>
                <a:cubicBezTo>
                  <a:pt x="808" y="642"/>
                  <a:pt x="810" y="636"/>
                  <a:pt x="807" y="634"/>
                </a:cubicBezTo>
                <a:cubicBezTo>
                  <a:pt x="801" y="629"/>
                  <a:pt x="794" y="624"/>
                  <a:pt x="786" y="620"/>
                </a:cubicBezTo>
                <a:cubicBezTo>
                  <a:pt x="790" y="620"/>
                  <a:pt x="795" y="620"/>
                  <a:pt x="799" y="621"/>
                </a:cubicBezTo>
                <a:cubicBezTo>
                  <a:pt x="802" y="621"/>
                  <a:pt x="803" y="617"/>
                  <a:pt x="800" y="616"/>
                </a:cubicBezTo>
                <a:cubicBezTo>
                  <a:pt x="789" y="614"/>
                  <a:pt x="778" y="612"/>
                  <a:pt x="767" y="611"/>
                </a:cubicBezTo>
                <a:cubicBezTo>
                  <a:pt x="733" y="597"/>
                  <a:pt x="691" y="589"/>
                  <a:pt x="661" y="600"/>
                </a:cubicBezTo>
                <a:cubicBezTo>
                  <a:pt x="662" y="599"/>
                  <a:pt x="662" y="598"/>
                  <a:pt x="662" y="596"/>
                </a:cubicBezTo>
                <a:cubicBezTo>
                  <a:pt x="694" y="570"/>
                  <a:pt x="736" y="556"/>
                  <a:pt x="774" y="539"/>
                </a:cubicBezTo>
                <a:cubicBezTo>
                  <a:pt x="777" y="538"/>
                  <a:pt x="776" y="532"/>
                  <a:pt x="772" y="533"/>
                </a:cubicBezTo>
                <a:cubicBezTo>
                  <a:pt x="746" y="537"/>
                  <a:pt x="721" y="548"/>
                  <a:pt x="698" y="560"/>
                </a:cubicBezTo>
                <a:cubicBezTo>
                  <a:pt x="687" y="566"/>
                  <a:pt x="676" y="572"/>
                  <a:pt x="666" y="579"/>
                </a:cubicBezTo>
                <a:cubicBezTo>
                  <a:pt x="666" y="579"/>
                  <a:pt x="666" y="579"/>
                  <a:pt x="666" y="579"/>
                </a:cubicBezTo>
                <a:cubicBezTo>
                  <a:pt x="667" y="572"/>
                  <a:pt x="669" y="565"/>
                  <a:pt x="670" y="557"/>
                </a:cubicBezTo>
                <a:cubicBezTo>
                  <a:pt x="685" y="548"/>
                  <a:pt x="701" y="540"/>
                  <a:pt x="718" y="534"/>
                </a:cubicBezTo>
                <a:cubicBezTo>
                  <a:pt x="750" y="523"/>
                  <a:pt x="781" y="526"/>
                  <a:pt x="814" y="521"/>
                </a:cubicBezTo>
                <a:cubicBezTo>
                  <a:pt x="818" y="520"/>
                  <a:pt x="820" y="514"/>
                  <a:pt x="815" y="512"/>
                </a:cubicBezTo>
                <a:cubicBezTo>
                  <a:pt x="785" y="499"/>
                  <a:pt x="743" y="511"/>
                  <a:pt x="714" y="521"/>
                </a:cubicBezTo>
                <a:cubicBezTo>
                  <a:pt x="701" y="525"/>
                  <a:pt x="687" y="530"/>
                  <a:pt x="675" y="537"/>
                </a:cubicBezTo>
                <a:cubicBezTo>
                  <a:pt x="675" y="535"/>
                  <a:pt x="675" y="534"/>
                  <a:pt x="676" y="532"/>
                </a:cubicBezTo>
                <a:cubicBezTo>
                  <a:pt x="731" y="499"/>
                  <a:pt x="791" y="491"/>
                  <a:pt x="857" y="507"/>
                </a:cubicBezTo>
                <a:cubicBezTo>
                  <a:pt x="861" y="508"/>
                  <a:pt x="862" y="503"/>
                  <a:pt x="859" y="501"/>
                </a:cubicBezTo>
                <a:close/>
                <a:moveTo>
                  <a:pt x="791" y="187"/>
                </a:moveTo>
                <a:cubicBezTo>
                  <a:pt x="775" y="207"/>
                  <a:pt x="760" y="228"/>
                  <a:pt x="745" y="249"/>
                </a:cubicBezTo>
                <a:cubicBezTo>
                  <a:pt x="743" y="252"/>
                  <a:pt x="729" y="272"/>
                  <a:pt x="721" y="290"/>
                </a:cubicBezTo>
                <a:cubicBezTo>
                  <a:pt x="722" y="281"/>
                  <a:pt x="724" y="272"/>
                  <a:pt x="726" y="263"/>
                </a:cubicBezTo>
                <a:cubicBezTo>
                  <a:pt x="745" y="236"/>
                  <a:pt x="768" y="211"/>
                  <a:pt x="791" y="187"/>
                </a:cubicBezTo>
                <a:close/>
                <a:moveTo>
                  <a:pt x="634" y="585"/>
                </a:moveTo>
                <a:cubicBezTo>
                  <a:pt x="632" y="594"/>
                  <a:pt x="630" y="602"/>
                  <a:pt x="628" y="611"/>
                </a:cubicBezTo>
                <a:cubicBezTo>
                  <a:pt x="610" y="601"/>
                  <a:pt x="591" y="590"/>
                  <a:pt x="572" y="579"/>
                </a:cubicBezTo>
                <a:cubicBezTo>
                  <a:pt x="563" y="572"/>
                  <a:pt x="553" y="565"/>
                  <a:pt x="542" y="559"/>
                </a:cubicBezTo>
                <a:cubicBezTo>
                  <a:pt x="574" y="563"/>
                  <a:pt x="604" y="573"/>
                  <a:pt x="634" y="585"/>
                </a:cubicBezTo>
                <a:close/>
                <a:moveTo>
                  <a:pt x="618" y="619"/>
                </a:moveTo>
                <a:cubicBezTo>
                  <a:pt x="620" y="620"/>
                  <a:pt x="623" y="621"/>
                  <a:pt x="626" y="622"/>
                </a:cubicBezTo>
                <a:cubicBezTo>
                  <a:pt x="625" y="624"/>
                  <a:pt x="625" y="625"/>
                  <a:pt x="625" y="627"/>
                </a:cubicBezTo>
                <a:cubicBezTo>
                  <a:pt x="622" y="624"/>
                  <a:pt x="620" y="622"/>
                  <a:pt x="618" y="619"/>
                </a:cubicBezTo>
                <a:close/>
                <a:moveTo>
                  <a:pt x="573" y="636"/>
                </a:moveTo>
                <a:cubicBezTo>
                  <a:pt x="588" y="642"/>
                  <a:pt x="603" y="649"/>
                  <a:pt x="618" y="655"/>
                </a:cubicBezTo>
                <a:cubicBezTo>
                  <a:pt x="617" y="659"/>
                  <a:pt x="616" y="663"/>
                  <a:pt x="615" y="668"/>
                </a:cubicBezTo>
                <a:cubicBezTo>
                  <a:pt x="601" y="657"/>
                  <a:pt x="587" y="646"/>
                  <a:pt x="573" y="636"/>
                </a:cubicBezTo>
                <a:close/>
                <a:moveTo>
                  <a:pt x="524" y="763"/>
                </a:moveTo>
                <a:cubicBezTo>
                  <a:pt x="513" y="745"/>
                  <a:pt x="498" y="721"/>
                  <a:pt x="479" y="706"/>
                </a:cubicBezTo>
                <a:cubicBezTo>
                  <a:pt x="522" y="716"/>
                  <a:pt x="558" y="756"/>
                  <a:pt x="579" y="795"/>
                </a:cubicBezTo>
                <a:cubicBezTo>
                  <a:pt x="574" y="810"/>
                  <a:pt x="569" y="825"/>
                  <a:pt x="564" y="841"/>
                </a:cubicBezTo>
                <a:cubicBezTo>
                  <a:pt x="556" y="813"/>
                  <a:pt x="540" y="788"/>
                  <a:pt x="524" y="763"/>
                </a:cubicBezTo>
                <a:close/>
                <a:moveTo>
                  <a:pt x="730" y="655"/>
                </a:moveTo>
                <a:cubicBezTo>
                  <a:pt x="721" y="654"/>
                  <a:pt x="713" y="654"/>
                  <a:pt x="704" y="654"/>
                </a:cubicBezTo>
                <a:cubicBezTo>
                  <a:pt x="687" y="654"/>
                  <a:pt x="665" y="656"/>
                  <a:pt x="647" y="663"/>
                </a:cubicBezTo>
                <a:cubicBezTo>
                  <a:pt x="647" y="662"/>
                  <a:pt x="647" y="661"/>
                  <a:pt x="647" y="661"/>
                </a:cubicBezTo>
                <a:cubicBezTo>
                  <a:pt x="675" y="653"/>
                  <a:pt x="701" y="650"/>
                  <a:pt x="730" y="655"/>
                </a:cubicBezTo>
                <a:close/>
                <a:moveTo>
                  <a:pt x="714" y="610"/>
                </a:moveTo>
                <a:cubicBezTo>
                  <a:pt x="710" y="610"/>
                  <a:pt x="707" y="610"/>
                  <a:pt x="703" y="611"/>
                </a:cubicBezTo>
                <a:cubicBezTo>
                  <a:pt x="689" y="612"/>
                  <a:pt x="671" y="615"/>
                  <a:pt x="656" y="622"/>
                </a:cubicBezTo>
                <a:cubicBezTo>
                  <a:pt x="657" y="618"/>
                  <a:pt x="658" y="615"/>
                  <a:pt x="659" y="611"/>
                </a:cubicBezTo>
                <a:cubicBezTo>
                  <a:pt x="675" y="603"/>
                  <a:pt x="694" y="604"/>
                  <a:pt x="714" y="610"/>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7" name="Freeform 241"/>
          <p:cNvSpPr>
            <a:spLocks/>
          </p:cNvSpPr>
          <p:nvPr userDrawn="1"/>
        </p:nvSpPr>
        <p:spPr bwMode="auto">
          <a:xfrm rot="181862">
            <a:off x="11454958" y="3404107"/>
            <a:ext cx="2361501" cy="2857530"/>
          </a:xfrm>
          <a:custGeom>
            <a:avLst/>
            <a:gdLst>
              <a:gd name="T0" fmla="*/ 2961 w 3437"/>
              <a:gd name="T1" fmla="*/ 3759 h 4159"/>
              <a:gd name="T2" fmla="*/ 2782 w 3437"/>
              <a:gd name="T3" fmla="*/ 3289 h 4159"/>
              <a:gd name="T4" fmla="*/ 2619 w 3437"/>
              <a:gd name="T5" fmla="*/ 3196 h 4159"/>
              <a:gd name="T6" fmla="*/ 2569 w 3437"/>
              <a:gd name="T7" fmla="*/ 3448 h 4159"/>
              <a:gd name="T8" fmla="*/ 2573 w 3437"/>
              <a:gd name="T9" fmla="*/ 2904 h 4159"/>
              <a:gd name="T10" fmla="*/ 2377 w 3437"/>
              <a:gd name="T11" fmla="*/ 3293 h 4159"/>
              <a:gd name="T12" fmla="*/ 2236 w 3437"/>
              <a:gd name="T13" fmla="*/ 2618 h 4159"/>
              <a:gd name="T14" fmla="*/ 2023 w 3437"/>
              <a:gd name="T15" fmla="*/ 2504 h 4159"/>
              <a:gd name="T16" fmla="*/ 2113 w 3437"/>
              <a:gd name="T17" fmla="*/ 3075 h 4159"/>
              <a:gd name="T18" fmla="*/ 1710 w 3437"/>
              <a:gd name="T19" fmla="*/ 2729 h 4159"/>
              <a:gd name="T20" fmla="*/ 1873 w 3437"/>
              <a:gd name="T21" fmla="*/ 2201 h 4159"/>
              <a:gd name="T22" fmla="*/ 1754 w 3437"/>
              <a:gd name="T23" fmla="*/ 1709 h 4159"/>
              <a:gd name="T24" fmla="*/ 1437 w 3437"/>
              <a:gd name="T25" fmla="*/ 2473 h 4159"/>
              <a:gd name="T26" fmla="*/ 1405 w 3437"/>
              <a:gd name="T27" fmla="*/ 2331 h 4159"/>
              <a:gd name="T28" fmla="*/ 1519 w 3437"/>
              <a:gd name="T29" fmla="*/ 1343 h 4159"/>
              <a:gd name="T30" fmla="*/ 1296 w 3437"/>
              <a:gd name="T31" fmla="*/ 1922 h 4159"/>
              <a:gd name="T32" fmla="*/ 1298 w 3437"/>
              <a:gd name="T33" fmla="*/ 2322 h 4159"/>
              <a:gd name="T34" fmla="*/ 1059 w 3437"/>
              <a:gd name="T35" fmla="*/ 1959 h 4159"/>
              <a:gd name="T36" fmla="*/ 1234 w 3437"/>
              <a:gd name="T37" fmla="*/ 943 h 4159"/>
              <a:gd name="T38" fmla="*/ 1030 w 3437"/>
              <a:gd name="T39" fmla="*/ 1226 h 4159"/>
              <a:gd name="T40" fmla="*/ 1032 w 3437"/>
              <a:gd name="T41" fmla="*/ 1907 h 4159"/>
              <a:gd name="T42" fmla="*/ 861 w 3437"/>
              <a:gd name="T43" fmla="*/ 1538 h 4159"/>
              <a:gd name="T44" fmla="*/ 785 w 3437"/>
              <a:gd name="T45" fmla="*/ 905 h 4159"/>
              <a:gd name="T46" fmla="*/ 272 w 3437"/>
              <a:gd name="T47" fmla="*/ 0 h 4159"/>
              <a:gd name="T48" fmla="*/ 433 w 3437"/>
              <a:gd name="T49" fmla="*/ 710 h 4159"/>
              <a:gd name="T50" fmla="*/ 712 w 3437"/>
              <a:gd name="T51" fmla="*/ 1350 h 4159"/>
              <a:gd name="T52" fmla="*/ 824 w 3437"/>
              <a:gd name="T53" fmla="*/ 1628 h 4159"/>
              <a:gd name="T54" fmla="*/ 279 w 3437"/>
              <a:gd name="T55" fmla="*/ 1230 h 4159"/>
              <a:gd name="T56" fmla="*/ 88 w 3437"/>
              <a:gd name="T57" fmla="*/ 1163 h 4159"/>
              <a:gd name="T58" fmla="*/ 454 w 3437"/>
              <a:gd name="T59" fmla="*/ 1568 h 4159"/>
              <a:gd name="T60" fmla="*/ 880 w 3437"/>
              <a:gd name="T61" fmla="*/ 1773 h 4159"/>
              <a:gd name="T62" fmla="*/ 892 w 3437"/>
              <a:gd name="T63" fmla="*/ 1786 h 4159"/>
              <a:gd name="T64" fmla="*/ 822 w 3437"/>
              <a:gd name="T65" fmla="*/ 2007 h 4159"/>
              <a:gd name="T66" fmla="*/ 125 w 3437"/>
              <a:gd name="T67" fmla="*/ 1673 h 4159"/>
              <a:gd name="T68" fmla="*/ 580 w 3437"/>
              <a:gd name="T69" fmla="*/ 2135 h 4159"/>
              <a:gd name="T70" fmla="*/ 1481 w 3437"/>
              <a:gd name="T71" fmla="*/ 2617 h 4159"/>
              <a:gd name="T72" fmla="*/ 1071 w 3437"/>
              <a:gd name="T73" fmla="*/ 2448 h 4159"/>
              <a:gd name="T74" fmla="*/ 1090 w 3437"/>
              <a:gd name="T75" fmla="*/ 2743 h 4159"/>
              <a:gd name="T76" fmla="*/ 1608 w 3437"/>
              <a:gd name="T77" fmla="*/ 2732 h 4159"/>
              <a:gd name="T78" fmla="*/ 1897 w 3437"/>
              <a:gd name="T79" fmla="*/ 2981 h 4159"/>
              <a:gd name="T80" fmla="*/ 916 w 3437"/>
              <a:gd name="T81" fmla="*/ 3087 h 4159"/>
              <a:gd name="T82" fmla="*/ 1606 w 3437"/>
              <a:gd name="T83" fmla="*/ 3183 h 4159"/>
              <a:gd name="T84" fmla="*/ 2165 w 3437"/>
              <a:gd name="T85" fmla="*/ 3200 h 4159"/>
              <a:gd name="T86" fmla="*/ 1209 w 3437"/>
              <a:gd name="T87" fmla="*/ 3442 h 4159"/>
              <a:gd name="T88" fmla="*/ 1551 w 3437"/>
              <a:gd name="T89" fmla="*/ 3517 h 4159"/>
              <a:gd name="T90" fmla="*/ 2113 w 3437"/>
              <a:gd name="T91" fmla="*/ 3444 h 4159"/>
              <a:gd name="T92" fmla="*/ 2249 w 3437"/>
              <a:gd name="T93" fmla="*/ 3267 h 4159"/>
              <a:gd name="T94" fmla="*/ 2482 w 3437"/>
              <a:gd name="T95" fmla="*/ 3451 h 4159"/>
              <a:gd name="T96" fmla="*/ 1808 w 3437"/>
              <a:gd name="T97" fmla="*/ 3675 h 4159"/>
              <a:gd name="T98" fmla="*/ 1907 w 3437"/>
              <a:gd name="T99" fmla="*/ 3758 h 4159"/>
              <a:gd name="T100" fmla="*/ 2554 w 3437"/>
              <a:gd name="T101" fmla="*/ 3508 h 4159"/>
              <a:gd name="T102" fmla="*/ 3404 w 3437"/>
              <a:gd name="T103" fmla="*/ 4148 h 41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437" h="4159">
                <a:moveTo>
                  <a:pt x="3422" y="4123"/>
                </a:moveTo>
                <a:cubicBezTo>
                  <a:pt x="3274" y="3995"/>
                  <a:pt x="3115" y="3879"/>
                  <a:pt x="2961" y="3759"/>
                </a:cubicBezTo>
                <a:cubicBezTo>
                  <a:pt x="2878" y="3694"/>
                  <a:pt x="2796" y="3628"/>
                  <a:pt x="2713" y="3563"/>
                </a:cubicBezTo>
                <a:cubicBezTo>
                  <a:pt x="2725" y="3468"/>
                  <a:pt x="2772" y="3384"/>
                  <a:pt x="2782" y="3289"/>
                </a:cubicBezTo>
                <a:cubicBezTo>
                  <a:pt x="2788" y="3219"/>
                  <a:pt x="2781" y="2943"/>
                  <a:pt x="2781" y="2943"/>
                </a:cubicBezTo>
                <a:cubicBezTo>
                  <a:pt x="2781" y="2943"/>
                  <a:pt x="2644" y="3114"/>
                  <a:pt x="2619" y="3196"/>
                </a:cubicBezTo>
                <a:cubicBezTo>
                  <a:pt x="2587" y="3299"/>
                  <a:pt x="2649" y="3460"/>
                  <a:pt x="2686" y="3541"/>
                </a:cubicBezTo>
                <a:cubicBezTo>
                  <a:pt x="2647" y="3510"/>
                  <a:pt x="2608" y="3479"/>
                  <a:pt x="2569" y="3448"/>
                </a:cubicBezTo>
                <a:cubicBezTo>
                  <a:pt x="2513" y="3403"/>
                  <a:pt x="2458" y="3358"/>
                  <a:pt x="2402" y="3313"/>
                </a:cubicBezTo>
                <a:cubicBezTo>
                  <a:pt x="2443" y="3250"/>
                  <a:pt x="2567" y="3046"/>
                  <a:pt x="2573" y="2904"/>
                </a:cubicBezTo>
                <a:cubicBezTo>
                  <a:pt x="2583" y="2722"/>
                  <a:pt x="2525" y="2551"/>
                  <a:pt x="2522" y="2368"/>
                </a:cubicBezTo>
                <a:cubicBezTo>
                  <a:pt x="2337" y="2640"/>
                  <a:pt x="2285" y="2978"/>
                  <a:pt x="2377" y="3293"/>
                </a:cubicBezTo>
                <a:cubicBezTo>
                  <a:pt x="2299" y="3229"/>
                  <a:pt x="2221" y="3165"/>
                  <a:pt x="2144" y="3100"/>
                </a:cubicBezTo>
                <a:cubicBezTo>
                  <a:pt x="2135" y="2943"/>
                  <a:pt x="2229" y="2776"/>
                  <a:pt x="2236" y="2618"/>
                </a:cubicBezTo>
                <a:cubicBezTo>
                  <a:pt x="2242" y="2466"/>
                  <a:pt x="2238" y="2274"/>
                  <a:pt x="2171" y="2132"/>
                </a:cubicBezTo>
                <a:cubicBezTo>
                  <a:pt x="2087" y="2190"/>
                  <a:pt x="2035" y="2406"/>
                  <a:pt x="2023" y="2504"/>
                </a:cubicBezTo>
                <a:cubicBezTo>
                  <a:pt x="2002" y="2646"/>
                  <a:pt x="1990" y="2891"/>
                  <a:pt x="2080" y="3014"/>
                </a:cubicBezTo>
                <a:cubicBezTo>
                  <a:pt x="2113" y="3075"/>
                  <a:pt x="2113" y="3075"/>
                  <a:pt x="2113" y="3075"/>
                </a:cubicBezTo>
                <a:cubicBezTo>
                  <a:pt x="2020" y="2996"/>
                  <a:pt x="1926" y="2917"/>
                  <a:pt x="1834" y="2837"/>
                </a:cubicBezTo>
                <a:cubicBezTo>
                  <a:pt x="1792" y="2801"/>
                  <a:pt x="1751" y="2765"/>
                  <a:pt x="1710" y="2729"/>
                </a:cubicBezTo>
                <a:cubicBezTo>
                  <a:pt x="1740" y="2676"/>
                  <a:pt x="1805" y="2560"/>
                  <a:pt x="1825" y="2502"/>
                </a:cubicBezTo>
                <a:cubicBezTo>
                  <a:pt x="1852" y="2409"/>
                  <a:pt x="1872" y="2300"/>
                  <a:pt x="1873" y="2201"/>
                </a:cubicBezTo>
                <a:cubicBezTo>
                  <a:pt x="1873" y="2108"/>
                  <a:pt x="1855" y="2025"/>
                  <a:pt x="1825" y="1935"/>
                </a:cubicBezTo>
                <a:cubicBezTo>
                  <a:pt x="1799" y="1864"/>
                  <a:pt x="1793" y="1776"/>
                  <a:pt x="1754" y="1709"/>
                </a:cubicBezTo>
                <a:cubicBezTo>
                  <a:pt x="1706" y="2026"/>
                  <a:pt x="1574" y="2381"/>
                  <a:pt x="1672" y="2695"/>
                </a:cubicBezTo>
                <a:cubicBezTo>
                  <a:pt x="1592" y="2623"/>
                  <a:pt x="1513" y="2549"/>
                  <a:pt x="1437" y="2473"/>
                </a:cubicBezTo>
                <a:cubicBezTo>
                  <a:pt x="1433" y="2469"/>
                  <a:pt x="1430" y="2466"/>
                  <a:pt x="1426" y="2462"/>
                </a:cubicBezTo>
                <a:cubicBezTo>
                  <a:pt x="1414" y="2419"/>
                  <a:pt x="1399" y="2378"/>
                  <a:pt x="1405" y="2331"/>
                </a:cubicBezTo>
                <a:cubicBezTo>
                  <a:pt x="1420" y="2230"/>
                  <a:pt x="1482" y="2131"/>
                  <a:pt x="1522" y="2037"/>
                </a:cubicBezTo>
                <a:cubicBezTo>
                  <a:pt x="1611" y="1811"/>
                  <a:pt x="1572" y="1574"/>
                  <a:pt x="1519" y="1343"/>
                </a:cubicBezTo>
                <a:cubicBezTo>
                  <a:pt x="1483" y="1438"/>
                  <a:pt x="1479" y="1543"/>
                  <a:pt x="1437" y="1636"/>
                </a:cubicBezTo>
                <a:cubicBezTo>
                  <a:pt x="1393" y="1732"/>
                  <a:pt x="1329" y="1822"/>
                  <a:pt x="1296" y="1922"/>
                </a:cubicBezTo>
                <a:cubicBezTo>
                  <a:pt x="1263" y="2006"/>
                  <a:pt x="1225" y="2112"/>
                  <a:pt x="1246" y="2205"/>
                </a:cubicBezTo>
                <a:cubicBezTo>
                  <a:pt x="1256" y="2244"/>
                  <a:pt x="1275" y="2283"/>
                  <a:pt x="1298" y="2322"/>
                </a:cubicBezTo>
                <a:cubicBezTo>
                  <a:pt x="1283" y="2305"/>
                  <a:pt x="1269" y="2287"/>
                  <a:pt x="1255" y="2269"/>
                </a:cubicBezTo>
                <a:cubicBezTo>
                  <a:pt x="1181" y="2172"/>
                  <a:pt x="1117" y="2067"/>
                  <a:pt x="1059" y="1959"/>
                </a:cubicBezTo>
                <a:cubicBezTo>
                  <a:pt x="1078" y="1824"/>
                  <a:pt x="1129" y="1601"/>
                  <a:pt x="1172" y="1512"/>
                </a:cubicBezTo>
                <a:cubicBezTo>
                  <a:pt x="1257" y="1338"/>
                  <a:pt x="1307" y="1130"/>
                  <a:pt x="1234" y="943"/>
                </a:cubicBezTo>
                <a:cubicBezTo>
                  <a:pt x="1210" y="883"/>
                  <a:pt x="1185" y="827"/>
                  <a:pt x="1156" y="773"/>
                </a:cubicBezTo>
                <a:cubicBezTo>
                  <a:pt x="1147" y="944"/>
                  <a:pt x="1099" y="1069"/>
                  <a:pt x="1030" y="1226"/>
                </a:cubicBezTo>
                <a:cubicBezTo>
                  <a:pt x="952" y="1414"/>
                  <a:pt x="948" y="1605"/>
                  <a:pt x="1011" y="1800"/>
                </a:cubicBezTo>
                <a:cubicBezTo>
                  <a:pt x="1032" y="1907"/>
                  <a:pt x="1032" y="1907"/>
                  <a:pt x="1032" y="1907"/>
                </a:cubicBezTo>
                <a:cubicBezTo>
                  <a:pt x="1031" y="1905"/>
                  <a:pt x="1030" y="1903"/>
                  <a:pt x="1029" y="1901"/>
                </a:cubicBezTo>
                <a:cubicBezTo>
                  <a:pt x="968" y="1782"/>
                  <a:pt x="912" y="1661"/>
                  <a:pt x="861" y="1538"/>
                </a:cubicBezTo>
                <a:cubicBezTo>
                  <a:pt x="835" y="1475"/>
                  <a:pt x="814" y="1410"/>
                  <a:pt x="786" y="1349"/>
                </a:cubicBezTo>
                <a:cubicBezTo>
                  <a:pt x="784" y="1201"/>
                  <a:pt x="798" y="1052"/>
                  <a:pt x="785" y="905"/>
                </a:cubicBezTo>
                <a:cubicBezTo>
                  <a:pt x="760" y="670"/>
                  <a:pt x="634" y="455"/>
                  <a:pt x="494" y="273"/>
                </a:cubicBezTo>
                <a:cubicBezTo>
                  <a:pt x="422" y="184"/>
                  <a:pt x="361" y="71"/>
                  <a:pt x="272" y="0"/>
                </a:cubicBezTo>
                <a:cubicBezTo>
                  <a:pt x="333" y="101"/>
                  <a:pt x="350" y="223"/>
                  <a:pt x="373" y="336"/>
                </a:cubicBezTo>
                <a:cubicBezTo>
                  <a:pt x="397" y="461"/>
                  <a:pt x="426" y="583"/>
                  <a:pt x="433" y="710"/>
                </a:cubicBezTo>
                <a:cubicBezTo>
                  <a:pt x="449" y="927"/>
                  <a:pt x="497" y="1138"/>
                  <a:pt x="651" y="1297"/>
                </a:cubicBezTo>
                <a:cubicBezTo>
                  <a:pt x="669" y="1315"/>
                  <a:pt x="692" y="1332"/>
                  <a:pt x="712" y="1350"/>
                </a:cubicBezTo>
                <a:cubicBezTo>
                  <a:pt x="732" y="1397"/>
                  <a:pt x="752" y="1444"/>
                  <a:pt x="770" y="1491"/>
                </a:cubicBezTo>
                <a:cubicBezTo>
                  <a:pt x="787" y="1537"/>
                  <a:pt x="805" y="1583"/>
                  <a:pt x="824" y="1628"/>
                </a:cubicBezTo>
                <a:cubicBezTo>
                  <a:pt x="743" y="1530"/>
                  <a:pt x="648" y="1460"/>
                  <a:pt x="567" y="1402"/>
                </a:cubicBezTo>
                <a:cubicBezTo>
                  <a:pt x="478" y="1334"/>
                  <a:pt x="380" y="1283"/>
                  <a:pt x="279" y="1230"/>
                </a:cubicBezTo>
                <a:cubicBezTo>
                  <a:pt x="182" y="1175"/>
                  <a:pt x="97" y="1109"/>
                  <a:pt x="0" y="1054"/>
                </a:cubicBezTo>
                <a:cubicBezTo>
                  <a:pt x="42" y="1077"/>
                  <a:pt x="61" y="1128"/>
                  <a:pt x="88" y="1163"/>
                </a:cubicBezTo>
                <a:cubicBezTo>
                  <a:pt x="126" y="1212"/>
                  <a:pt x="161" y="1260"/>
                  <a:pt x="195" y="1311"/>
                </a:cubicBezTo>
                <a:cubicBezTo>
                  <a:pt x="263" y="1414"/>
                  <a:pt x="360" y="1491"/>
                  <a:pt x="454" y="1568"/>
                </a:cubicBezTo>
                <a:cubicBezTo>
                  <a:pt x="525" y="1623"/>
                  <a:pt x="600" y="1687"/>
                  <a:pt x="685" y="1719"/>
                </a:cubicBezTo>
                <a:cubicBezTo>
                  <a:pt x="746" y="1741"/>
                  <a:pt x="824" y="1734"/>
                  <a:pt x="880" y="1773"/>
                </a:cubicBezTo>
                <a:cubicBezTo>
                  <a:pt x="890" y="1781"/>
                  <a:pt x="890" y="1781"/>
                  <a:pt x="890" y="1781"/>
                </a:cubicBezTo>
                <a:cubicBezTo>
                  <a:pt x="891" y="1783"/>
                  <a:pt x="891" y="1784"/>
                  <a:pt x="892" y="1786"/>
                </a:cubicBezTo>
                <a:cubicBezTo>
                  <a:pt x="963" y="1940"/>
                  <a:pt x="1044" y="2090"/>
                  <a:pt x="1140" y="2230"/>
                </a:cubicBezTo>
                <a:cubicBezTo>
                  <a:pt x="1034" y="2143"/>
                  <a:pt x="917" y="2066"/>
                  <a:pt x="822" y="2007"/>
                </a:cubicBezTo>
                <a:cubicBezTo>
                  <a:pt x="638" y="1888"/>
                  <a:pt x="422" y="1817"/>
                  <a:pt x="228" y="1722"/>
                </a:cubicBezTo>
                <a:cubicBezTo>
                  <a:pt x="194" y="1709"/>
                  <a:pt x="159" y="1687"/>
                  <a:pt x="125" y="1673"/>
                </a:cubicBezTo>
                <a:cubicBezTo>
                  <a:pt x="223" y="1713"/>
                  <a:pt x="272" y="1878"/>
                  <a:pt x="351" y="1955"/>
                </a:cubicBezTo>
                <a:cubicBezTo>
                  <a:pt x="422" y="2021"/>
                  <a:pt x="497" y="2084"/>
                  <a:pt x="580" y="2135"/>
                </a:cubicBezTo>
                <a:cubicBezTo>
                  <a:pt x="722" y="2220"/>
                  <a:pt x="1029" y="2246"/>
                  <a:pt x="1217" y="2336"/>
                </a:cubicBezTo>
                <a:cubicBezTo>
                  <a:pt x="1296" y="2437"/>
                  <a:pt x="1387" y="2529"/>
                  <a:pt x="1481" y="2617"/>
                </a:cubicBezTo>
                <a:cubicBezTo>
                  <a:pt x="1460" y="2608"/>
                  <a:pt x="1440" y="2600"/>
                  <a:pt x="1423" y="2591"/>
                </a:cubicBezTo>
                <a:cubicBezTo>
                  <a:pt x="1312" y="2535"/>
                  <a:pt x="1191" y="2481"/>
                  <a:pt x="1071" y="2448"/>
                </a:cubicBezTo>
                <a:cubicBezTo>
                  <a:pt x="878" y="2398"/>
                  <a:pt x="584" y="2378"/>
                  <a:pt x="386" y="2430"/>
                </a:cubicBezTo>
                <a:cubicBezTo>
                  <a:pt x="644" y="2465"/>
                  <a:pt x="852" y="2660"/>
                  <a:pt x="1090" y="2743"/>
                </a:cubicBezTo>
                <a:cubicBezTo>
                  <a:pt x="1214" y="2789"/>
                  <a:pt x="1325" y="2824"/>
                  <a:pt x="1452" y="2780"/>
                </a:cubicBezTo>
                <a:cubicBezTo>
                  <a:pt x="1490" y="2767"/>
                  <a:pt x="1564" y="2745"/>
                  <a:pt x="1608" y="2732"/>
                </a:cubicBezTo>
                <a:cubicBezTo>
                  <a:pt x="1629" y="2750"/>
                  <a:pt x="1650" y="2769"/>
                  <a:pt x="1671" y="2787"/>
                </a:cubicBezTo>
                <a:cubicBezTo>
                  <a:pt x="1745" y="2853"/>
                  <a:pt x="1820" y="2917"/>
                  <a:pt x="1897" y="2981"/>
                </a:cubicBezTo>
                <a:cubicBezTo>
                  <a:pt x="1798" y="2936"/>
                  <a:pt x="1703" y="2906"/>
                  <a:pt x="1589" y="2908"/>
                </a:cubicBezTo>
                <a:cubicBezTo>
                  <a:pt x="1354" y="2909"/>
                  <a:pt x="1125" y="3009"/>
                  <a:pt x="916" y="3087"/>
                </a:cubicBezTo>
                <a:cubicBezTo>
                  <a:pt x="1031" y="3086"/>
                  <a:pt x="1153" y="3161"/>
                  <a:pt x="1273" y="3172"/>
                </a:cubicBezTo>
                <a:cubicBezTo>
                  <a:pt x="1382" y="3181"/>
                  <a:pt x="1496" y="3191"/>
                  <a:pt x="1606" y="3183"/>
                </a:cubicBezTo>
                <a:cubicBezTo>
                  <a:pt x="1711" y="3178"/>
                  <a:pt x="1919" y="3102"/>
                  <a:pt x="2005" y="3070"/>
                </a:cubicBezTo>
                <a:cubicBezTo>
                  <a:pt x="2058" y="3113"/>
                  <a:pt x="2112" y="3157"/>
                  <a:pt x="2165" y="3200"/>
                </a:cubicBezTo>
                <a:cubicBezTo>
                  <a:pt x="2046" y="3167"/>
                  <a:pt x="1887" y="3170"/>
                  <a:pt x="1809" y="3197"/>
                </a:cubicBezTo>
                <a:cubicBezTo>
                  <a:pt x="1604" y="3266"/>
                  <a:pt x="1404" y="3353"/>
                  <a:pt x="1209" y="3442"/>
                </a:cubicBezTo>
                <a:cubicBezTo>
                  <a:pt x="1249" y="3425"/>
                  <a:pt x="1305" y="3456"/>
                  <a:pt x="1351" y="3468"/>
                </a:cubicBezTo>
                <a:cubicBezTo>
                  <a:pt x="1418" y="3490"/>
                  <a:pt x="1484" y="3506"/>
                  <a:pt x="1551" y="3517"/>
                </a:cubicBezTo>
                <a:cubicBezTo>
                  <a:pt x="1660" y="3526"/>
                  <a:pt x="1775" y="3530"/>
                  <a:pt x="1882" y="3514"/>
                </a:cubicBezTo>
                <a:cubicBezTo>
                  <a:pt x="1961" y="3503"/>
                  <a:pt x="2047" y="3488"/>
                  <a:pt x="2113" y="3444"/>
                </a:cubicBezTo>
                <a:cubicBezTo>
                  <a:pt x="2143" y="3425"/>
                  <a:pt x="2177" y="3397"/>
                  <a:pt x="2188" y="3367"/>
                </a:cubicBezTo>
                <a:cubicBezTo>
                  <a:pt x="2197" y="3348"/>
                  <a:pt x="2230" y="3297"/>
                  <a:pt x="2249" y="3267"/>
                </a:cubicBezTo>
                <a:cubicBezTo>
                  <a:pt x="2273" y="3286"/>
                  <a:pt x="2297" y="3305"/>
                  <a:pt x="2321" y="3324"/>
                </a:cubicBezTo>
                <a:cubicBezTo>
                  <a:pt x="2375" y="3367"/>
                  <a:pt x="2428" y="3409"/>
                  <a:pt x="2482" y="3451"/>
                </a:cubicBezTo>
                <a:cubicBezTo>
                  <a:pt x="2323" y="3410"/>
                  <a:pt x="2150" y="3487"/>
                  <a:pt x="2036" y="3543"/>
                </a:cubicBezTo>
                <a:cubicBezTo>
                  <a:pt x="1958" y="3586"/>
                  <a:pt x="1892" y="3639"/>
                  <a:pt x="1808" y="3675"/>
                </a:cubicBezTo>
                <a:cubicBezTo>
                  <a:pt x="1732" y="3705"/>
                  <a:pt x="1645" y="3711"/>
                  <a:pt x="1574" y="3741"/>
                </a:cubicBezTo>
                <a:cubicBezTo>
                  <a:pt x="1685" y="3738"/>
                  <a:pt x="1796" y="3767"/>
                  <a:pt x="1907" y="3758"/>
                </a:cubicBezTo>
                <a:cubicBezTo>
                  <a:pt x="2004" y="3749"/>
                  <a:pt x="2107" y="3726"/>
                  <a:pt x="2196" y="3701"/>
                </a:cubicBezTo>
                <a:cubicBezTo>
                  <a:pt x="2308" y="3672"/>
                  <a:pt x="2491" y="3551"/>
                  <a:pt x="2554" y="3508"/>
                </a:cubicBezTo>
                <a:cubicBezTo>
                  <a:pt x="2636" y="3571"/>
                  <a:pt x="2718" y="3634"/>
                  <a:pt x="2800" y="3697"/>
                </a:cubicBezTo>
                <a:cubicBezTo>
                  <a:pt x="2999" y="3849"/>
                  <a:pt x="3195" y="4009"/>
                  <a:pt x="3404" y="4148"/>
                </a:cubicBezTo>
                <a:cubicBezTo>
                  <a:pt x="3421" y="4159"/>
                  <a:pt x="3437" y="4136"/>
                  <a:pt x="3422" y="4123"/>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 name="Freeform 243"/>
          <p:cNvSpPr>
            <a:spLocks/>
          </p:cNvSpPr>
          <p:nvPr userDrawn="1"/>
        </p:nvSpPr>
        <p:spPr bwMode="auto">
          <a:xfrm rot="1028400">
            <a:off x="11187741" y="1216828"/>
            <a:ext cx="2008517" cy="1376175"/>
          </a:xfrm>
          <a:custGeom>
            <a:avLst/>
            <a:gdLst>
              <a:gd name="T0" fmla="*/ 2578 w 2923"/>
              <a:gd name="T1" fmla="*/ 1622 h 2003"/>
              <a:gd name="T2" fmla="*/ 2537 w 2923"/>
              <a:gd name="T3" fmla="*/ 1231 h 2003"/>
              <a:gd name="T4" fmla="*/ 2518 w 2923"/>
              <a:gd name="T5" fmla="*/ 825 h 2003"/>
              <a:gd name="T6" fmla="*/ 2423 w 2923"/>
              <a:gd name="T7" fmla="*/ 1139 h 2003"/>
              <a:gd name="T8" fmla="*/ 2302 w 2923"/>
              <a:gd name="T9" fmla="*/ 1339 h 2003"/>
              <a:gd name="T10" fmla="*/ 2320 w 2923"/>
              <a:gd name="T11" fmla="*/ 1250 h 2003"/>
              <a:gd name="T12" fmla="*/ 2393 w 2923"/>
              <a:gd name="T13" fmla="*/ 1041 h 2003"/>
              <a:gd name="T14" fmla="*/ 2325 w 2923"/>
              <a:gd name="T15" fmla="*/ 700 h 2003"/>
              <a:gd name="T16" fmla="*/ 2183 w 2923"/>
              <a:gd name="T17" fmla="*/ 1017 h 2003"/>
              <a:gd name="T18" fmla="*/ 2114 w 2923"/>
              <a:gd name="T19" fmla="*/ 1152 h 2003"/>
              <a:gd name="T20" fmla="*/ 2127 w 2923"/>
              <a:gd name="T21" fmla="*/ 671 h 2003"/>
              <a:gd name="T22" fmla="*/ 1979 w 2923"/>
              <a:gd name="T23" fmla="*/ 895 h 2003"/>
              <a:gd name="T24" fmla="*/ 1907 w 2923"/>
              <a:gd name="T25" fmla="*/ 957 h 2003"/>
              <a:gd name="T26" fmla="*/ 1887 w 2923"/>
              <a:gd name="T27" fmla="*/ 816 h 2003"/>
              <a:gd name="T28" fmla="*/ 1583 w 2923"/>
              <a:gd name="T29" fmla="*/ 151 h 2003"/>
              <a:gd name="T30" fmla="*/ 1762 w 2923"/>
              <a:gd name="T31" fmla="*/ 811 h 2003"/>
              <a:gd name="T32" fmla="*/ 1582 w 2923"/>
              <a:gd name="T33" fmla="*/ 696 h 2003"/>
              <a:gd name="T34" fmla="*/ 1272 w 2923"/>
              <a:gd name="T35" fmla="*/ 163 h 2003"/>
              <a:gd name="T36" fmla="*/ 1113 w 2923"/>
              <a:gd name="T37" fmla="*/ 99 h 2003"/>
              <a:gd name="T38" fmla="*/ 1508 w 2923"/>
              <a:gd name="T39" fmla="*/ 653 h 2003"/>
              <a:gd name="T40" fmla="*/ 1199 w 2923"/>
              <a:gd name="T41" fmla="*/ 524 h 2003"/>
              <a:gd name="T42" fmla="*/ 1144 w 2923"/>
              <a:gd name="T43" fmla="*/ 396 h 2003"/>
              <a:gd name="T44" fmla="*/ 844 w 2923"/>
              <a:gd name="T45" fmla="*/ 108 h 2003"/>
              <a:gd name="T46" fmla="*/ 663 w 2923"/>
              <a:gd name="T47" fmla="*/ 0 h 2003"/>
              <a:gd name="T48" fmla="*/ 930 w 2923"/>
              <a:gd name="T49" fmla="*/ 343 h 2003"/>
              <a:gd name="T50" fmla="*/ 1003 w 2923"/>
              <a:gd name="T51" fmla="*/ 468 h 2003"/>
              <a:gd name="T52" fmla="*/ 868 w 2923"/>
              <a:gd name="T53" fmla="*/ 404 h 2003"/>
              <a:gd name="T54" fmla="*/ 226 w 2923"/>
              <a:gd name="T55" fmla="*/ 294 h 2003"/>
              <a:gd name="T56" fmla="*/ 194 w 2923"/>
              <a:gd name="T57" fmla="*/ 377 h 2003"/>
              <a:gd name="T58" fmla="*/ 911 w 2923"/>
              <a:gd name="T59" fmla="*/ 488 h 2003"/>
              <a:gd name="T60" fmla="*/ 1286 w 2923"/>
              <a:gd name="T61" fmla="*/ 605 h 2003"/>
              <a:gd name="T62" fmla="*/ 1220 w 2923"/>
              <a:gd name="T63" fmla="*/ 601 h 2003"/>
              <a:gd name="T64" fmla="*/ 565 w 2923"/>
              <a:gd name="T65" fmla="*/ 770 h 2003"/>
              <a:gd name="T66" fmla="*/ 1045 w 2923"/>
              <a:gd name="T67" fmla="*/ 726 h 2003"/>
              <a:gd name="T68" fmla="*/ 1541 w 2923"/>
              <a:gd name="T69" fmla="*/ 725 h 2003"/>
              <a:gd name="T70" fmla="*/ 1499 w 2923"/>
              <a:gd name="T71" fmla="*/ 724 h 2003"/>
              <a:gd name="T72" fmla="*/ 1144 w 2923"/>
              <a:gd name="T73" fmla="*/ 889 h 2003"/>
              <a:gd name="T74" fmla="*/ 1411 w 2923"/>
              <a:gd name="T75" fmla="*/ 915 h 2003"/>
              <a:gd name="T76" fmla="*/ 1679 w 2923"/>
              <a:gd name="T77" fmla="*/ 822 h 2003"/>
              <a:gd name="T78" fmla="*/ 1848 w 2923"/>
              <a:gd name="T79" fmla="*/ 964 h 2003"/>
              <a:gd name="T80" fmla="*/ 1367 w 2923"/>
              <a:gd name="T81" fmla="*/ 1118 h 2003"/>
              <a:gd name="T82" fmla="*/ 1734 w 2923"/>
              <a:gd name="T83" fmla="*/ 1077 h 2003"/>
              <a:gd name="T84" fmla="*/ 1951 w 2923"/>
              <a:gd name="T85" fmla="*/ 1059 h 2003"/>
              <a:gd name="T86" fmla="*/ 2084 w 2923"/>
              <a:gd name="T87" fmla="*/ 1205 h 2003"/>
              <a:gd name="T88" fmla="*/ 1519 w 2923"/>
              <a:gd name="T89" fmla="*/ 1328 h 2003"/>
              <a:gd name="T90" fmla="*/ 2144 w 2923"/>
              <a:gd name="T91" fmla="*/ 1241 h 2003"/>
              <a:gd name="T92" fmla="*/ 1698 w 2923"/>
              <a:gd name="T93" fmla="*/ 1539 h 2003"/>
              <a:gd name="T94" fmla="*/ 2301 w 2923"/>
              <a:gd name="T95" fmla="*/ 1392 h 2003"/>
              <a:gd name="T96" fmla="*/ 2469 w 2923"/>
              <a:gd name="T97" fmla="*/ 1559 h 2003"/>
              <a:gd name="T98" fmla="*/ 2089 w 2923"/>
              <a:gd name="T99" fmla="*/ 1665 h 2003"/>
              <a:gd name="T100" fmla="*/ 2485 w 2923"/>
              <a:gd name="T101" fmla="*/ 1576 h 2003"/>
              <a:gd name="T102" fmla="*/ 2899 w 2923"/>
              <a:gd name="T103" fmla="*/ 1994 h 20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923" h="2003">
                <a:moveTo>
                  <a:pt x="2914" y="1981"/>
                </a:moveTo>
                <a:cubicBezTo>
                  <a:pt x="2809" y="1855"/>
                  <a:pt x="2692" y="1740"/>
                  <a:pt x="2578" y="1622"/>
                </a:cubicBezTo>
                <a:cubicBezTo>
                  <a:pt x="2532" y="1573"/>
                  <a:pt x="2485" y="1525"/>
                  <a:pt x="2438" y="1477"/>
                </a:cubicBezTo>
                <a:cubicBezTo>
                  <a:pt x="2462" y="1432"/>
                  <a:pt x="2527" y="1305"/>
                  <a:pt x="2537" y="1231"/>
                </a:cubicBezTo>
                <a:cubicBezTo>
                  <a:pt x="2547" y="1171"/>
                  <a:pt x="2555" y="1103"/>
                  <a:pt x="2553" y="1039"/>
                </a:cubicBezTo>
                <a:cubicBezTo>
                  <a:pt x="2551" y="967"/>
                  <a:pt x="2524" y="897"/>
                  <a:pt x="2518" y="825"/>
                </a:cubicBezTo>
                <a:cubicBezTo>
                  <a:pt x="2503" y="873"/>
                  <a:pt x="2506" y="930"/>
                  <a:pt x="2492" y="981"/>
                </a:cubicBezTo>
                <a:cubicBezTo>
                  <a:pt x="2475" y="1038"/>
                  <a:pt x="2445" y="1085"/>
                  <a:pt x="2423" y="1139"/>
                </a:cubicBezTo>
                <a:cubicBezTo>
                  <a:pt x="2395" y="1216"/>
                  <a:pt x="2358" y="1334"/>
                  <a:pt x="2396" y="1434"/>
                </a:cubicBezTo>
                <a:cubicBezTo>
                  <a:pt x="2365" y="1402"/>
                  <a:pt x="2334" y="1371"/>
                  <a:pt x="2302" y="1339"/>
                </a:cubicBezTo>
                <a:cubicBezTo>
                  <a:pt x="2288" y="1325"/>
                  <a:pt x="2274" y="1311"/>
                  <a:pt x="2260" y="1297"/>
                </a:cubicBezTo>
                <a:cubicBezTo>
                  <a:pt x="2278" y="1282"/>
                  <a:pt x="2309" y="1257"/>
                  <a:pt x="2320" y="1250"/>
                </a:cubicBezTo>
                <a:cubicBezTo>
                  <a:pt x="2339" y="1241"/>
                  <a:pt x="2355" y="1216"/>
                  <a:pt x="2365" y="1196"/>
                </a:cubicBezTo>
                <a:cubicBezTo>
                  <a:pt x="2388" y="1149"/>
                  <a:pt x="2392" y="1093"/>
                  <a:pt x="2393" y="1041"/>
                </a:cubicBezTo>
                <a:cubicBezTo>
                  <a:pt x="2396" y="970"/>
                  <a:pt x="2385" y="896"/>
                  <a:pt x="2371" y="826"/>
                </a:cubicBezTo>
                <a:cubicBezTo>
                  <a:pt x="2359" y="784"/>
                  <a:pt x="2344" y="742"/>
                  <a:pt x="2325" y="700"/>
                </a:cubicBezTo>
                <a:cubicBezTo>
                  <a:pt x="2314" y="672"/>
                  <a:pt x="2290" y="638"/>
                  <a:pt x="2298" y="611"/>
                </a:cubicBezTo>
                <a:cubicBezTo>
                  <a:pt x="2255" y="743"/>
                  <a:pt x="2213" y="879"/>
                  <a:pt x="2183" y="1017"/>
                </a:cubicBezTo>
                <a:cubicBezTo>
                  <a:pt x="2171" y="1069"/>
                  <a:pt x="2180" y="1172"/>
                  <a:pt x="2210" y="1247"/>
                </a:cubicBezTo>
                <a:cubicBezTo>
                  <a:pt x="2179" y="1215"/>
                  <a:pt x="2147" y="1184"/>
                  <a:pt x="2114" y="1152"/>
                </a:cubicBezTo>
                <a:cubicBezTo>
                  <a:pt x="2129" y="1095"/>
                  <a:pt x="2163" y="954"/>
                  <a:pt x="2159" y="886"/>
                </a:cubicBezTo>
                <a:cubicBezTo>
                  <a:pt x="2156" y="814"/>
                  <a:pt x="2141" y="741"/>
                  <a:pt x="2127" y="671"/>
                </a:cubicBezTo>
                <a:cubicBezTo>
                  <a:pt x="2112" y="594"/>
                  <a:pt x="2054" y="521"/>
                  <a:pt x="2047" y="446"/>
                </a:cubicBezTo>
                <a:cubicBezTo>
                  <a:pt x="2011" y="587"/>
                  <a:pt x="1963" y="743"/>
                  <a:pt x="1979" y="895"/>
                </a:cubicBezTo>
                <a:cubicBezTo>
                  <a:pt x="1987" y="969"/>
                  <a:pt x="2013" y="1029"/>
                  <a:pt x="2049" y="1089"/>
                </a:cubicBezTo>
                <a:cubicBezTo>
                  <a:pt x="2002" y="1044"/>
                  <a:pt x="1955" y="1000"/>
                  <a:pt x="1907" y="957"/>
                </a:cubicBezTo>
                <a:cubicBezTo>
                  <a:pt x="1894" y="945"/>
                  <a:pt x="1880" y="932"/>
                  <a:pt x="1867" y="920"/>
                </a:cubicBezTo>
                <a:cubicBezTo>
                  <a:pt x="1872" y="891"/>
                  <a:pt x="1881" y="841"/>
                  <a:pt x="1887" y="816"/>
                </a:cubicBezTo>
                <a:cubicBezTo>
                  <a:pt x="1906" y="730"/>
                  <a:pt x="1875" y="661"/>
                  <a:pt x="1837" y="584"/>
                </a:cubicBezTo>
                <a:cubicBezTo>
                  <a:pt x="1765" y="436"/>
                  <a:pt x="1624" y="315"/>
                  <a:pt x="1583" y="151"/>
                </a:cubicBezTo>
                <a:cubicBezTo>
                  <a:pt x="1563" y="282"/>
                  <a:pt x="1598" y="472"/>
                  <a:pt x="1644" y="593"/>
                </a:cubicBezTo>
                <a:cubicBezTo>
                  <a:pt x="1674" y="668"/>
                  <a:pt x="1718" y="743"/>
                  <a:pt x="1762" y="811"/>
                </a:cubicBezTo>
                <a:cubicBezTo>
                  <a:pt x="1769" y="821"/>
                  <a:pt x="1776" y="833"/>
                  <a:pt x="1783" y="846"/>
                </a:cubicBezTo>
                <a:cubicBezTo>
                  <a:pt x="1719" y="792"/>
                  <a:pt x="1653" y="740"/>
                  <a:pt x="1582" y="696"/>
                </a:cubicBezTo>
                <a:cubicBezTo>
                  <a:pt x="1510" y="581"/>
                  <a:pt x="1471" y="384"/>
                  <a:pt x="1406" y="298"/>
                </a:cubicBezTo>
                <a:cubicBezTo>
                  <a:pt x="1367" y="248"/>
                  <a:pt x="1320" y="204"/>
                  <a:pt x="1272" y="163"/>
                </a:cubicBezTo>
                <a:cubicBezTo>
                  <a:pt x="1217" y="117"/>
                  <a:pt x="1106" y="97"/>
                  <a:pt x="1073" y="37"/>
                </a:cubicBezTo>
                <a:cubicBezTo>
                  <a:pt x="1085" y="57"/>
                  <a:pt x="1101" y="79"/>
                  <a:pt x="1113" y="99"/>
                </a:cubicBezTo>
                <a:cubicBezTo>
                  <a:pt x="1188" y="218"/>
                  <a:pt x="1250" y="353"/>
                  <a:pt x="1340" y="464"/>
                </a:cubicBezTo>
                <a:cubicBezTo>
                  <a:pt x="1385" y="521"/>
                  <a:pt x="1444" y="591"/>
                  <a:pt x="1508" y="653"/>
                </a:cubicBezTo>
                <a:cubicBezTo>
                  <a:pt x="1410" y="602"/>
                  <a:pt x="1307" y="560"/>
                  <a:pt x="1202" y="525"/>
                </a:cubicBezTo>
                <a:cubicBezTo>
                  <a:pt x="1201" y="525"/>
                  <a:pt x="1200" y="524"/>
                  <a:pt x="1199" y="524"/>
                </a:cubicBezTo>
                <a:cubicBezTo>
                  <a:pt x="1193" y="518"/>
                  <a:pt x="1193" y="518"/>
                  <a:pt x="1193" y="518"/>
                </a:cubicBezTo>
                <a:cubicBezTo>
                  <a:pt x="1163" y="485"/>
                  <a:pt x="1162" y="434"/>
                  <a:pt x="1144" y="396"/>
                </a:cubicBezTo>
                <a:cubicBezTo>
                  <a:pt x="1117" y="343"/>
                  <a:pt x="1070" y="299"/>
                  <a:pt x="1029" y="258"/>
                </a:cubicBezTo>
                <a:cubicBezTo>
                  <a:pt x="973" y="202"/>
                  <a:pt x="915" y="145"/>
                  <a:pt x="844" y="108"/>
                </a:cubicBezTo>
                <a:cubicBezTo>
                  <a:pt x="808" y="90"/>
                  <a:pt x="775" y="71"/>
                  <a:pt x="740" y="50"/>
                </a:cubicBezTo>
                <a:cubicBezTo>
                  <a:pt x="716" y="35"/>
                  <a:pt x="682" y="26"/>
                  <a:pt x="663" y="0"/>
                </a:cubicBezTo>
                <a:cubicBezTo>
                  <a:pt x="706" y="59"/>
                  <a:pt x="755" y="110"/>
                  <a:pt x="798" y="169"/>
                </a:cubicBezTo>
                <a:cubicBezTo>
                  <a:pt x="839" y="230"/>
                  <a:pt x="880" y="290"/>
                  <a:pt x="930" y="343"/>
                </a:cubicBezTo>
                <a:cubicBezTo>
                  <a:pt x="973" y="391"/>
                  <a:pt x="1025" y="448"/>
                  <a:pt x="1095" y="492"/>
                </a:cubicBezTo>
                <a:cubicBezTo>
                  <a:pt x="1064" y="484"/>
                  <a:pt x="1034" y="476"/>
                  <a:pt x="1003" y="468"/>
                </a:cubicBezTo>
                <a:cubicBezTo>
                  <a:pt x="971" y="459"/>
                  <a:pt x="939" y="450"/>
                  <a:pt x="907" y="440"/>
                </a:cubicBezTo>
                <a:cubicBezTo>
                  <a:pt x="894" y="428"/>
                  <a:pt x="881" y="415"/>
                  <a:pt x="868" y="404"/>
                </a:cubicBezTo>
                <a:cubicBezTo>
                  <a:pt x="754" y="316"/>
                  <a:pt x="614" y="301"/>
                  <a:pt x="472" y="306"/>
                </a:cubicBezTo>
                <a:cubicBezTo>
                  <a:pt x="389" y="310"/>
                  <a:pt x="308" y="301"/>
                  <a:pt x="226" y="294"/>
                </a:cubicBezTo>
                <a:cubicBezTo>
                  <a:pt x="151" y="287"/>
                  <a:pt x="70" y="285"/>
                  <a:pt x="0" y="253"/>
                </a:cubicBezTo>
                <a:cubicBezTo>
                  <a:pt x="53" y="305"/>
                  <a:pt x="131" y="337"/>
                  <a:pt x="194" y="377"/>
                </a:cubicBezTo>
                <a:cubicBezTo>
                  <a:pt x="321" y="455"/>
                  <a:pt x="470" y="521"/>
                  <a:pt x="624" y="520"/>
                </a:cubicBezTo>
                <a:cubicBezTo>
                  <a:pt x="720" y="518"/>
                  <a:pt x="816" y="498"/>
                  <a:pt x="911" y="488"/>
                </a:cubicBezTo>
                <a:cubicBezTo>
                  <a:pt x="953" y="502"/>
                  <a:pt x="997" y="511"/>
                  <a:pt x="1039" y="523"/>
                </a:cubicBezTo>
                <a:cubicBezTo>
                  <a:pt x="1123" y="547"/>
                  <a:pt x="1205" y="574"/>
                  <a:pt x="1286" y="605"/>
                </a:cubicBezTo>
                <a:cubicBezTo>
                  <a:pt x="1288" y="606"/>
                  <a:pt x="1289" y="606"/>
                  <a:pt x="1291" y="607"/>
                </a:cubicBezTo>
                <a:cubicBezTo>
                  <a:pt x="1220" y="601"/>
                  <a:pt x="1220" y="601"/>
                  <a:pt x="1220" y="601"/>
                </a:cubicBezTo>
                <a:cubicBezTo>
                  <a:pt x="1089" y="575"/>
                  <a:pt x="965" y="591"/>
                  <a:pt x="849" y="655"/>
                </a:cubicBezTo>
                <a:cubicBezTo>
                  <a:pt x="753" y="711"/>
                  <a:pt x="675" y="752"/>
                  <a:pt x="565" y="770"/>
                </a:cubicBezTo>
                <a:cubicBezTo>
                  <a:pt x="602" y="785"/>
                  <a:pt x="641" y="797"/>
                  <a:pt x="681" y="808"/>
                </a:cubicBezTo>
                <a:cubicBezTo>
                  <a:pt x="808" y="841"/>
                  <a:pt x="938" y="794"/>
                  <a:pt x="1045" y="726"/>
                </a:cubicBezTo>
                <a:cubicBezTo>
                  <a:pt x="1099" y="692"/>
                  <a:pt x="1240" y="643"/>
                  <a:pt x="1327" y="621"/>
                </a:cubicBezTo>
                <a:cubicBezTo>
                  <a:pt x="1400" y="651"/>
                  <a:pt x="1473" y="685"/>
                  <a:pt x="1541" y="725"/>
                </a:cubicBezTo>
                <a:cubicBezTo>
                  <a:pt x="1554" y="733"/>
                  <a:pt x="1566" y="741"/>
                  <a:pt x="1579" y="749"/>
                </a:cubicBezTo>
                <a:cubicBezTo>
                  <a:pt x="1552" y="737"/>
                  <a:pt x="1525" y="728"/>
                  <a:pt x="1499" y="724"/>
                </a:cubicBezTo>
                <a:cubicBezTo>
                  <a:pt x="1437" y="717"/>
                  <a:pt x="1372" y="750"/>
                  <a:pt x="1319" y="777"/>
                </a:cubicBezTo>
                <a:cubicBezTo>
                  <a:pt x="1257" y="805"/>
                  <a:pt x="1204" y="854"/>
                  <a:pt x="1144" y="889"/>
                </a:cubicBezTo>
                <a:cubicBezTo>
                  <a:pt x="1087" y="923"/>
                  <a:pt x="1020" y="933"/>
                  <a:pt x="961" y="963"/>
                </a:cubicBezTo>
                <a:cubicBezTo>
                  <a:pt x="1114" y="981"/>
                  <a:pt x="1271" y="989"/>
                  <a:pt x="1411" y="915"/>
                </a:cubicBezTo>
                <a:cubicBezTo>
                  <a:pt x="1469" y="882"/>
                  <a:pt x="1528" y="835"/>
                  <a:pt x="1592" y="818"/>
                </a:cubicBezTo>
                <a:cubicBezTo>
                  <a:pt x="1623" y="810"/>
                  <a:pt x="1650" y="817"/>
                  <a:pt x="1679" y="822"/>
                </a:cubicBezTo>
                <a:cubicBezTo>
                  <a:pt x="1681" y="824"/>
                  <a:pt x="1684" y="826"/>
                  <a:pt x="1687" y="828"/>
                </a:cubicBezTo>
                <a:cubicBezTo>
                  <a:pt x="1742" y="872"/>
                  <a:pt x="1795" y="918"/>
                  <a:pt x="1848" y="964"/>
                </a:cubicBezTo>
                <a:cubicBezTo>
                  <a:pt x="1637" y="924"/>
                  <a:pt x="1416" y="1035"/>
                  <a:pt x="1215" y="1089"/>
                </a:cubicBezTo>
                <a:cubicBezTo>
                  <a:pt x="1261" y="1109"/>
                  <a:pt x="1318" y="1107"/>
                  <a:pt x="1367" y="1118"/>
                </a:cubicBezTo>
                <a:cubicBezTo>
                  <a:pt x="1427" y="1131"/>
                  <a:pt x="1482" y="1137"/>
                  <a:pt x="1542" y="1130"/>
                </a:cubicBezTo>
                <a:cubicBezTo>
                  <a:pt x="1606" y="1123"/>
                  <a:pt x="1675" y="1102"/>
                  <a:pt x="1734" y="1077"/>
                </a:cubicBezTo>
                <a:cubicBezTo>
                  <a:pt x="1770" y="1061"/>
                  <a:pt x="1840" y="1010"/>
                  <a:pt x="1872" y="986"/>
                </a:cubicBezTo>
                <a:cubicBezTo>
                  <a:pt x="1899" y="1010"/>
                  <a:pt x="1925" y="1035"/>
                  <a:pt x="1951" y="1059"/>
                </a:cubicBezTo>
                <a:cubicBezTo>
                  <a:pt x="2010" y="1113"/>
                  <a:pt x="2068" y="1168"/>
                  <a:pt x="2126" y="1223"/>
                </a:cubicBezTo>
                <a:cubicBezTo>
                  <a:pt x="2084" y="1205"/>
                  <a:pt x="2084" y="1205"/>
                  <a:pt x="2084" y="1205"/>
                </a:cubicBezTo>
                <a:cubicBezTo>
                  <a:pt x="1997" y="1156"/>
                  <a:pt x="1840" y="1182"/>
                  <a:pt x="1749" y="1205"/>
                </a:cubicBezTo>
                <a:cubicBezTo>
                  <a:pt x="1687" y="1221"/>
                  <a:pt x="1550" y="1270"/>
                  <a:pt x="1519" y="1328"/>
                </a:cubicBezTo>
                <a:cubicBezTo>
                  <a:pt x="1616" y="1361"/>
                  <a:pt x="1741" y="1350"/>
                  <a:pt x="1839" y="1335"/>
                </a:cubicBezTo>
                <a:cubicBezTo>
                  <a:pt x="1941" y="1319"/>
                  <a:pt x="2042" y="1246"/>
                  <a:pt x="2144" y="1241"/>
                </a:cubicBezTo>
                <a:cubicBezTo>
                  <a:pt x="2192" y="1286"/>
                  <a:pt x="2239" y="1332"/>
                  <a:pt x="2286" y="1378"/>
                </a:cubicBezTo>
                <a:cubicBezTo>
                  <a:pt x="2075" y="1341"/>
                  <a:pt x="1860" y="1399"/>
                  <a:pt x="1698" y="1539"/>
                </a:cubicBezTo>
                <a:cubicBezTo>
                  <a:pt x="1817" y="1527"/>
                  <a:pt x="1931" y="1552"/>
                  <a:pt x="2049" y="1533"/>
                </a:cubicBezTo>
                <a:cubicBezTo>
                  <a:pt x="2140" y="1518"/>
                  <a:pt x="2263" y="1423"/>
                  <a:pt x="2301" y="1392"/>
                </a:cubicBezTo>
                <a:cubicBezTo>
                  <a:pt x="2334" y="1425"/>
                  <a:pt x="2367" y="1458"/>
                  <a:pt x="2400" y="1491"/>
                </a:cubicBezTo>
                <a:cubicBezTo>
                  <a:pt x="2423" y="1514"/>
                  <a:pt x="2446" y="1536"/>
                  <a:pt x="2469" y="1559"/>
                </a:cubicBezTo>
                <a:cubicBezTo>
                  <a:pt x="2414" y="1541"/>
                  <a:pt x="2305" y="1513"/>
                  <a:pt x="2241" y="1541"/>
                </a:cubicBezTo>
                <a:cubicBezTo>
                  <a:pt x="2189" y="1563"/>
                  <a:pt x="2089" y="1665"/>
                  <a:pt x="2089" y="1665"/>
                </a:cubicBezTo>
                <a:cubicBezTo>
                  <a:pt x="2089" y="1665"/>
                  <a:pt x="2268" y="1649"/>
                  <a:pt x="2313" y="1640"/>
                </a:cubicBezTo>
                <a:cubicBezTo>
                  <a:pt x="2374" y="1626"/>
                  <a:pt x="2425" y="1590"/>
                  <a:pt x="2485" y="1576"/>
                </a:cubicBezTo>
                <a:cubicBezTo>
                  <a:pt x="2534" y="1624"/>
                  <a:pt x="2582" y="1673"/>
                  <a:pt x="2630" y="1722"/>
                </a:cubicBezTo>
                <a:cubicBezTo>
                  <a:pt x="2719" y="1813"/>
                  <a:pt x="2806" y="1907"/>
                  <a:pt x="2899" y="1994"/>
                </a:cubicBezTo>
                <a:cubicBezTo>
                  <a:pt x="2909" y="2003"/>
                  <a:pt x="2923" y="1991"/>
                  <a:pt x="2914" y="1981"/>
                </a:cubicBezTo>
                <a:close/>
              </a:path>
            </a:pathLst>
          </a:custGeom>
          <a:solidFill>
            <a:schemeClr val="accent1">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9" name="Freeform 244"/>
          <p:cNvSpPr>
            <a:spLocks/>
          </p:cNvSpPr>
          <p:nvPr userDrawn="1"/>
        </p:nvSpPr>
        <p:spPr bwMode="auto">
          <a:xfrm>
            <a:off x="11573183" y="5692251"/>
            <a:ext cx="1878094" cy="1692977"/>
          </a:xfrm>
          <a:custGeom>
            <a:avLst/>
            <a:gdLst>
              <a:gd name="T0" fmla="*/ 2318 w 2733"/>
              <a:gd name="T1" fmla="*/ 2027 h 2464"/>
              <a:gd name="T2" fmla="*/ 1884 w 2733"/>
              <a:gd name="T3" fmla="*/ 1778 h 2464"/>
              <a:gd name="T4" fmla="*/ 1880 w 2733"/>
              <a:gd name="T5" fmla="*/ 1779 h 2464"/>
              <a:gd name="T6" fmla="*/ 1833 w 2733"/>
              <a:gd name="T7" fmla="*/ 1511 h 2464"/>
              <a:gd name="T8" fmla="*/ 1754 w 2733"/>
              <a:gd name="T9" fmla="*/ 1441 h 2464"/>
              <a:gd name="T10" fmla="*/ 1685 w 2733"/>
              <a:gd name="T11" fmla="*/ 1672 h 2464"/>
              <a:gd name="T12" fmla="*/ 1618 w 2733"/>
              <a:gd name="T13" fmla="*/ 1343 h 2464"/>
              <a:gd name="T14" fmla="*/ 1654 w 2733"/>
              <a:gd name="T15" fmla="*/ 1654 h 2464"/>
              <a:gd name="T16" fmla="*/ 1652 w 2733"/>
              <a:gd name="T17" fmla="*/ 1653 h 2464"/>
              <a:gd name="T18" fmla="*/ 1564 w 2733"/>
              <a:gd name="T19" fmla="*/ 1539 h 2464"/>
              <a:gd name="T20" fmla="*/ 1514 w 2733"/>
              <a:gd name="T21" fmla="*/ 1154 h 2464"/>
              <a:gd name="T22" fmla="*/ 1365 w 2733"/>
              <a:gd name="T23" fmla="*/ 1476 h 2464"/>
              <a:gd name="T24" fmla="*/ 1436 w 2733"/>
              <a:gd name="T25" fmla="*/ 1280 h 2464"/>
              <a:gd name="T26" fmla="*/ 1367 w 2733"/>
              <a:gd name="T27" fmla="*/ 998 h 2464"/>
              <a:gd name="T28" fmla="*/ 1359 w 2733"/>
              <a:gd name="T29" fmla="*/ 1472 h 2464"/>
              <a:gd name="T30" fmla="*/ 1277 w 2733"/>
              <a:gd name="T31" fmla="*/ 1227 h 2464"/>
              <a:gd name="T32" fmla="*/ 1176 w 2733"/>
              <a:gd name="T33" fmla="*/ 1155 h 2464"/>
              <a:gd name="T34" fmla="*/ 1117 w 2733"/>
              <a:gd name="T35" fmla="*/ 1296 h 2464"/>
              <a:gd name="T36" fmla="*/ 1046 w 2733"/>
              <a:gd name="T37" fmla="*/ 1004 h 2464"/>
              <a:gd name="T38" fmla="*/ 1000 w 2733"/>
              <a:gd name="T39" fmla="*/ 1176 h 2464"/>
              <a:gd name="T40" fmla="*/ 986 w 2733"/>
              <a:gd name="T41" fmla="*/ 1160 h 2464"/>
              <a:gd name="T42" fmla="*/ 833 w 2733"/>
              <a:gd name="T43" fmla="*/ 950 h 2464"/>
              <a:gd name="T44" fmla="*/ 811 w 2733"/>
              <a:gd name="T45" fmla="*/ 915 h 2464"/>
              <a:gd name="T46" fmla="*/ 739 w 2733"/>
              <a:gd name="T47" fmla="*/ 798 h 2464"/>
              <a:gd name="T48" fmla="*/ 551 w 2733"/>
              <a:gd name="T49" fmla="*/ 143 h 2464"/>
              <a:gd name="T50" fmla="*/ 609 w 2733"/>
              <a:gd name="T51" fmla="*/ 609 h 2464"/>
              <a:gd name="T52" fmla="*/ 618 w 2733"/>
              <a:gd name="T53" fmla="*/ 664 h 2464"/>
              <a:gd name="T54" fmla="*/ 5 w 2733"/>
              <a:gd name="T55" fmla="*/ 324 h 2464"/>
              <a:gd name="T56" fmla="*/ 699 w 2733"/>
              <a:gd name="T57" fmla="*/ 797 h 2464"/>
              <a:gd name="T58" fmla="*/ 85 w 2733"/>
              <a:gd name="T59" fmla="*/ 701 h 2464"/>
              <a:gd name="T60" fmla="*/ 822 w 2733"/>
              <a:gd name="T61" fmla="*/ 991 h 2464"/>
              <a:gd name="T62" fmla="*/ 833 w 2733"/>
              <a:gd name="T63" fmla="*/ 1006 h 2464"/>
              <a:gd name="T64" fmla="*/ 782 w 2733"/>
              <a:gd name="T65" fmla="*/ 1091 h 2464"/>
              <a:gd name="T66" fmla="*/ 972 w 2733"/>
              <a:gd name="T67" fmla="*/ 1190 h 2464"/>
              <a:gd name="T68" fmla="*/ 418 w 2733"/>
              <a:gd name="T69" fmla="*/ 1335 h 2464"/>
              <a:gd name="T70" fmla="*/ 780 w 2733"/>
              <a:gd name="T71" fmla="*/ 1338 h 2464"/>
              <a:gd name="T72" fmla="*/ 1162 w 2733"/>
              <a:gd name="T73" fmla="*/ 1369 h 2464"/>
              <a:gd name="T74" fmla="*/ 537 w 2733"/>
              <a:gd name="T75" fmla="*/ 1461 h 2464"/>
              <a:gd name="T76" fmla="*/ 1195 w 2733"/>
              <a:gd name="T77" fmla="*/ 1395 h 2464"/>
              <a:gd name="T78" fmla="*/ 1121 w 2733"/>
              <a:gd name="T79" fmla="*/ 1493 h 2464"/>
              <a:gd name="T80" fmla="*/ 1115 w 2733"/>
              <a:gd name="T81" fmla="*/ 1606 h 2464"/>
              <a:gd name="T82" fmla="*/ 1435 w 2733"/>
              <a:gd name="T83" fmla="*/ 1556 h 2464"/>
              <a:gd name="T84" fmla="*/ 1310 w 2733"/>
              <a:gd name="T85" fmla="*/ 1601 h 2464"/>
              <a:gd name="T86" fmla="*/ 1502 w 2733"/>
              <a:gd name="T87" fmla="*/ 1597 h 2464"/>
              <a:gd name="T88" fmla="*/ 1143 w 2733"/>
              <a:gd name="T89" fmla="*/ 1819 h 2464"/>
              <a:gd name="T90" fmla="*/ 1634 w 2733"/>
              <a:gd name="T91" fmla="*/ 1675 h 2464"/>
              <a:gd name="T92" fmla="*/ 1796 w 2733"/>
              <a:gd name="T93" fmla="*/ 1791 h 2464"/>
              <a:gd name="T94" fmla="*/ 1263 w 2733"/>
              <a:gd name="T95" fmla="*/ 1978 h 2464"/>
              <a:gd name="T96" fmla="*/ 1614 w 2733"/>
              <a:gd name="T97" fmla="*/ 1916 h 2464"/>
              <a:gd name="T98" fmla="*/ 1933 w 2733"/>
              <a:gd name="T99" fmla="*/ 1839 h 2464"/>
              <a:gd name="T100" fmla="*/ 2719 w 2733"/>
              <a:gd name="T101" fmla="*/ 2457 h 24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733" h="2464">
                <a:moveTo>
                  <a:pt x="2730" y="2451"/>
                </a:moveTo>
                <a:cubicBezTo>
                  <a:pt x="2644" y="2269"/>
                  <a:pt x="2483" y="2135"/>
                  <a:pt x="2318" y="2027"/>
                </a:cubicBezTo>
                <a:cubicBezTo>
                  <a:pt x="2178" y="1935"/>
                  <a:pt x="2030" y="1858"/>
                  <a:pt x="1882" y="1780"/>
                </a:cubicBezTo>
                <a:cubicBezTo>
                  <a:pt x="1882" y="1779"/>
                  <a:pt x="1883" y="1779"/>
                  <a:pt x="1884" y="1778"/>
                </a:cubicBezTo>
                <a:cubicBezTo>
                  <a:pt x="1880" y="1779"/>
                  <a:pt x="1880" y="1779"/>
                  <a:pt x="1880" y="1779"/>
                </a:cubicBezTo>
                <a:cubicBezTo>
                  <a:pt x="1880" y="1779"/>
                  <a:pt x="1880" y="1779"/>
                  <a:pt x="1880" y="1779"/>
                </a:cubicBezTo>
                <a:cubicBezTo>
                  <a:pt x="1845" y="1760"/>
                  <a:pt x="1810" y="1741"/>
                  <a:pt x="1775" y="1722"/>
                </a:cubicBezTo>
                <a:cubicBezTo>
                  <a:pt x="1820" y="1668"/>
                  <a:pt x="1827" y="1575"/>
                  <a:pt x="1833" y="1511"/>
                </a:cubicBezTo>
                <a:cubicBezTo>
                  <a:pt x="1843" y="1432"/>
                  <a:pt x="1808" y="1255"/>
                  <a:pt x="1808" y="1255"/>
                </a:cubicBezTo>
                <a:cubicBezTo>
                  <a:pt x="1808" y="1255"/>
                  <a:pt x="1758" y="1375"/>
                  <a:pt x="1754" y="1441"/>
                </a:cubicBezTo>
                <a:cubicBezTo>
                  <a:pt x="1751" y="1501"/>
                  <a:pt x="1759" y="1660"/>
                  <a:pt x="1762" y="1715"/>
                </a:cubicBezTo>
                <a:cubicBezTo>
                  <a:pt x="1736" y="1701"/>
                  <a:pt x="1711" y="1687"/>
                  <a:pt x="1685" y="1672"/>
                </a:cubicBezTo>
                <a:cubicBezTo>
                  <a:pt x="1714" y="1574"/>
                  <a:pt x="1662" y="1201"/>
                  <a:pt x="1662" y="1201"/>
                </a:cubicBezTo>
                <a:cubicBezTo>
                  <a:pt x="1662" y="1201"/>
                  <a:pt x="1620" y="1292"/>
                  <a:pt x="1618" y="1343"/>
                </a:cubicBezTo>
                <a:cubicBezTo>
                  <a:pt x="1617" y="1413"/>
                  <a:pt x="1655" y="1595"/>
                  <a:pt x="1670" y="1663"/>
                </a:cubicBezTo>
                <a:cubicBezTo>
                  <a:pt x="1665" y="1660"/>
                  <a:pt x="1659" y="1657"/>
                  <a:pt x="1654" y="1654"/>
                </a:cubicBezTo>
                <a:cubicBezTo>
                  <a:pt x="1655" y="1654"/>
                  <a:pt x="1656" y="1653"/>
                  <a:pt x="1656" y="1652"/>
                </a:cubicBezTo>
                <a:cubicBezTo>
                  <a:pt x="1656" y="1652"/>
                  <a:pt x="1655" y="1653"/>
                  <a:pt x="1652" y="1653"/>
                </a:cubicBezTo>
                <a:cubicBezTo>
                  <a:pt x="1619" y="1634"/>
                  <a:pt x="1585" y="1614"/>
                  <a:pt x="1552" y="1594"/>
                </a:cubicBezTo>
                <a:cubicBezTo>
                  <a:pt x="1564" y="1539"/>
                  <a:pt x="1564" y="1539"/>
                  <a:pt x="1564" y="1539"/>
                </a:cubicBezTo>
                <a:cubicBezTo>
                  <a:pt x="1571" y="1462"/>
                  <a:pt x="1560" y="1395"/>
                  <a:pt x="1546" y="1321"/>
                </a:cubicBezTo>
                <a:cubicBezTo>
                  <a:pt x="1536" y="1270"/>
                  <a:pt x="1514" y="1154"/>
                  <a:pt x="1514" y="1154"/>
                </a:cubicBezTo>
                <a:cubicBezTo>
                  <a:pt x="1514" y="1154"/>
                  <a:pt x="1475" y="1458"/>
                  <a:pt x="1532" y="1582"/>
                </a:cubicBezTo>
                <a:cubicBezTo>
                  <a:pt x="1475" y="1548"/>
                  <a:pt x="1420" y="1512"/>
                  <a:pt x="1365" y="1476"/>
                </a:cubicBezTo>
                <a:cubicBezTo>
                  <a:pt x="1364" y="1476"/>
                  <a:pt x="1364" y="1476"/>
                  <a:pt x="1363" y="1475"/>
                </a:cubicBezTo>
                <a:cubicBezTo>
                  <a:pt x="1407" y="1419"/>
                  <a:pt x="1443" y="1345"/>
                  <a:pt x="1436" y="1280"/>
                </a:cubicBezTo>
                <a:cubicBezTo>
                  <a:pt x="1429" y="1231"/>
                  <a:pt x="1419" y="1184"/>
                  <a:pt x="1406" y="1137"/>
                </a:cubicBezTo>
                <a:cubicBezTo>
                  <a:pt x="1396" y="1097"/>
                  <a:pt x="1367" y="998"/>
                  <a:pt x="1367" y="998"/>
                </a:cubicBezTo>
                <a:cubicBezTo>
                  <a:pt x="1367" y="998"/>
                  <a:pt x="1313" y="1130"/>
                  <a:pt x="1319" y="1197"/>
                </a:cubicBezTo>
                <a:cubicBezTo>
                  <a:pt x="1327" y="1276"/>
                  <a:pt x="1353" y="1437"/>
                  <a:pt x="1359" y="1472"/>
                </a:cubicBezTo>
                <a:cubicBezTo>
                  <a:pt x="1315" y="1443"/>
                  <a:pt x="1270" y="1414"/>
                  <a:pt x="1227" y="1384"/>
                </a:cubicBezTo>
                <a:cubicBezTo>
                  <a:pt x="1245" y="1351"/>
                  <a:pt x="1285" y="1273"/>
                  <a:pt x="1277" y="1227"/>
                </a:cubicBezTo>
                <a:cubicBezTo>
                  <a:pt x="1259" y="1127"/>
                  <a:pt x="1240" y="1029"/>
                  <a:pt x="1201" y="935"/>
                </a:cubicBezTo>
                <a:cubicBezTo>
                  <a:pt x="1160" y="984"/>
                  <a:pt x="1173" y="1096"/>
                  <a:pt x="1176" y="1155"/>
                </a:cubicBezTo>
                <a:cubicBezTo>
                  <a:pt x="1179" y="1237"/>
                  <a:pt x="1196" y="1299"/>
                  <a:pt x="1213" y="1374"/>
                </a:cubicBezTo>
                <a:cubicBezTo>
                  <a:pt x="1180" y="1349"/>
                  <a:pt x="1148" y="1324"/>
                  <a:pt x="1117" y="1296"/>
                </a:cubicBezTo>
                <a:cubicBezTo>
                  <a:pt x="1125" y="1244"/>
                  <a:pt x="1159" y="980"/>
                  <a:pt x="1079" y="787"/>
                </a:cubicBezTo>
                <a:cubicBezTo>
                  <a:pt x="1079" y="787"/>
                  <a:pt x="1042" y="947"/>
                  <a:pt x="1046" y="1004"/>
                </a:cubicBezTo>
                <a:cubicBezTo>
                  <a:pt x="1051" y="1092"/>
                  <a:pt x="1060" y="1200"/>
                  <a:pt x="1103" y="1283"/>
                </a:cubicBezTo>
                <a:cubicBezTo>
                  <a:pt x="1066" y="1249"/>
                  <a:pt x="1032" y="1213"/>
                  <a:pt x="1000" y="1176"/>
                </a:cubicBezTo>
                <a:cubicBezTo>
                  <a:pt x="999" y="1081"/>
                  <a:pt x="989" y="651"/>
                  <a:pt x="915" y="567"/>
                </a:cubicBezTo>
                <a:cubicBezTo>
                  <a:pt x="843" y="775"/>
                  <a:pt x="909" y="966"/>
                  <a:pt x="986" y="1160"/>
                </a:cubicBezTo>
                <a:cubicBezTo>
                  <a:pt x="962" y="1132"/>
                  <a:pt x="938" y="1102"/>
                  <a:pt x="916" y="1071"/>
                </a:cubicBezTo>
                <a:cubicBezTo>
                  <a:pt x="887" y="1032"/>
                  <a:pt x="859" y="991"/>
                  <a:pt x="833" y="950"/>
                </a:cubicBezTo>
                <a:cubicBezTo>
                  <a:pt x="841" y="829"/>
                  <a:pt x="863" y="444"/>
                  <a:pt x="832" y="293"/>
                </a:cubicBezTo>
                <a:cubicBezTo>
                  <a:pt x="735" y="437"/>
                  <a:pt x="764" y="725"/>
                  <a:pt x="811" y="915"/>
                </a:cubicBezTo>
                <a:cubicBezTo>
                  <a:pt x="787" y="878"/>
                  <a:pt x="764" y="840"/>
                  <a:pt x="741" y="803"/>
                </a:cubicBezTo>
                <a:cubicBezTo>
                  <a:pt x="739" y="798"/>
                  <a:pt x="739" y="798"/>
                  <a:pt x="739" y="798"/>
                </a:cubicBezTo>
                <a:cubicBezTo>
                  <a:pt x="735" y="674"/>
                  <a:pt x="686" y="551"/>
                  <a:pt x="655" y="428"/>
                </a:cubicBezTo>
                <a:cubicBezTo>
                  <a:pt x="634" y="340"/>
                  <a:pt x="551" y="143"/>
                  <a:pt x="551" y="143"/>
                </a:cubicBezTo>
                <a:cubicBezTo>
                  <a:pt x="551" y="143"/>
                  <a:pt x="559" y="446"/>
                  <a:pt x="675" y="702"/>
                </a:cubicBezTo>
                <a:cubicBezTo>
                  <a:pt x="654" y="670"/>
                  <a:pt x="632" y="639"/>
                  <a:pt x="609" y="609"/>
                </a:cubicBezTo>
                <a:cubicBezTo>
                  <a:pt x="478" y="391"/>
                  <a:pt x="354" y="166"/>
                  <a:pt x="152" y="0"/>
                </a:cubicBezTo>
                <a:cubicBezTo>
                  <a:pt x="220" y="211"/>
                  <a:pt x="488" y="522"/>
                  <a:pt x="618" y="664"/>
                </a:cubicBezTo>
                <a:cubicBezTo>
                  <a:pt x="624" y="675"/>
                  <a:pt x="631" y="685"/>
                  <a:pt x="637" y="696"/>
                </a:cubicBezTo>
                <a:cubicBezTo>
                  <a:pt x="480" y="523"/>
                  <a:pt x="195" y="354"/>
                  <a:pt x="5" y="324"/>
                </a:cubicBezTo>
                <a:cubicBezTo>
                  <a:pt x="0" y="329"/>
                  <a:pt x="0" y="329"/>
                  <a:pt x="0" y="329"/>
                </a:cubicBezTo>
                <a:cubicBezTo>
                  <a:pt x="151" y="476"/>
                  <a:pt x="597" y="738"/>
                  <a:pt x="699" y="797"/>
                </a:cubicBezTo>
                <a:cubicBezTo>
                  <a:pt x="711" y="817"/>
                  <a:pt x="723" y="836"/>
                  <a:pt x="735" y="855"/>
                </a:cubicBezTo>
                <a:cubicBezTo>
                  <a:pt x="566" y="711"/>
                  <a:pt x="289" y="660"/>
                  <a:pt x="85" y="701"/>
                </a:cubicBezTo>
                <a:cubicBezTo>
                  <a:pt x="261" y="763"/>
                  <a:pt x="669" y="897"/>
                  <a:pt x="786" y="936"/>
                </a:cubicBezTo>
                <a:cubicBezTo>
                  <a:pt x="798" y="954"/>
                  <a:pt x="810" y="973"/>
                  <a:pt x="822" y="991"/>
                </a:cubicBezTo>
                <a:cubicBezTo>
                  <a:pt x="625" y="900"/>
                  <a:pt x="407" y="853"/>
                  <a:pt x="103" y="916"/>
                </a:cubicBezTo>
                <a:cubicBezTo>
                  <a:pt x="833" y="1006"/>
                  <a:pt x="833" y="1006"/>
                  <a:pt x="833" y="1006"/>
                </a:cubicBezTo>
                <a:cubicBezTo>
                  <a:pt x="866" y="1054"/>
                  <a:pt x="900" y="1102"/>
                  <a:pt x="936" y="1147"/>
                </a:cubicBezTo>
                <a:cubicBezTo>
                  <a:pt x="891" y="1116"/>
                  <a:pt x="828" y="1100"/>
                  <a:pt x="782" y="1091"/>
                </a:cubicBezTo>
                <a:cubicBezTo>
                  <a:pt x="645" y="1066"/>
                  <a:pt x="494" y="1055"/>
                  <a:pt x="355" y="1086"/>
                </a:cubicBezTo>
                <a:cubicBezTo>
                  <a:pt x="515" y="1161"/>
                  <a:pt x="913" y="1186"/>
                  <a:pt x="972" y="1190"/>
                </a:cubicBezTo>
                <a:cubicBezTo>
                  <a:pt x="986" y="1206"/>
                  <a:pt x="1001" y="1222"/>
                  <a:pt x="1016" y="1238"/>
                </a:cubicBezTo>
                <a:cubicBezTo>
                  <a:pt x="826" y="1218"/>
                  <a:pt x="584" y="1231"/>
                  <a:pt x="418" y="1335"/>
                </a:cubicBezTo>
                <a:cubicBezTo>
                  <a:pt x="473" y="1329"/>
                  <a:pt x="525" y="1351"/>
                  <a:pt x="578" y="1359"/>
                </a:cubicBezTo>
                <a:cubicBezTo>
                  <a:pt x="646" y="1364"/>
                  <a:pt x="721" y="1361"/>
                  <a:pt x="780" y="1338"/>
                </a:cubicBezTo>
                <a:cubicBezTo>
                  <a:pt x="848" y="1312"/>
                  <a:pt x="982" y="1260"/>
                  <a:pt x="1023" y="1245"/>
                </a:cubicBezTo>
                <a:cubicBezTo>
                  <a:pt x="1066" y="1289"/>
                  <a:pt x="1113" y="1330"/>
                  <a:pt x="1162" y="1369"/>
                </a:cubicBezTo>
                <a:cubicBezTo>
                  <a:pt x="1069" y="1341"/>
                  <a:pt x="945" y="1355"/>
                  <a:pt x="862" y="1366"/>
                </a:cubicBezTo>
                <a:cubicBezTo>
                  <a:pt x="750" y="1384"/>
                  <a:pt x="638" y="1410"/>
                  <a:pt x="537" y="1461"/>
                </a:cubicBezTo>
                <a:cubicBezTo>
                  <a:pt x="628" y="1473"/>
                  <a:pt x="723" y="1470"/>
                  <a:pt x="816" y="1468"/>
                </a:cubicBezTo>
                <a:cubicBezTo>
                  <a:pt x="899" y="1467"/>
                  <a:pt x="1131" y="1411"/>
                  <a:pt x="1195" y="1395"/>
                </a:cubicBezTo>
                <a:cubicBezTo>
                  <a:pt x="1232" y="1423"/>
                  <a:pt x="1270" y="1449"/>
                  <a:pt x="1309" y="1475"/>
                </a:cubicBezTo>
                <a:cubicBezTo>
                  <a:pt x="1121" y="1493"/>
                  <a:pt x="1121" y="1493"/>
                  <a:pt x="1121" y="1493"/>
                </a:cubicBezTo>
                <a:cubicBezTo>
                  <a:pt x="933" y="1505"/>
                  <a:pt x="716" y="1577"/>
                  <a:pt x="716" y="1577"/>
                </a:cubicBezTo>
                <a:cubicBezTo>
                  <a:pt x="716" y="1577"/>
                  <a:pt x="1017" y="1633"/>
                  <a:pt x="1115" y="1606"/>
                </a:cubicBezTo>
                <a:cubicBezTo>
                  <a:pt x="1196" y="1585"/>
                  <a:pt x="1268" y="1544"/>
                  <a:pt x="1331" y="1490"/>
                </a:cubicBezTo>
                <a:cubicBezTo>
                  <a:pt x="1365" y="1512"/>
                  <a:pt x="1400" y="1534"/>
                  <a:pt x="1435" y="1556"/>
                </a:cubicBezTo>
                <a:cubicBezTo>
                  <a:pt x="1450" y="1565"/>
                  <a:pt x="1464" y="1574"/>
                  <a:pt x="1479" y="1584"/>
                </a:cubicBezTo>
                <a:cubicBezTo>
                  <a:pt x="1438" y="1584"/>
                  <a:pt x="1371" y="1588"/>
                  <a:pt x="1310" y="1601"/>
                </a:cubicBezTo>
                <a:cubicBezTo>
                  <a:pt x="1212" y="1622"/>
                  <a:pt x="1109" y="1665"/>
                  <a:pt x="1042" y="1717"/>
                </a:cubicBezTo>
                <a:cubicBezTo>
                  <a:pt x="1200" y="1719"/>
                  <a:pt x="1369" y="1686"/>
                  <a:pt x="1502" y="1597"/>
                </a:cubicBezTo>
                <a:cubicBezTo>
                  <a:pt x="1539" y="1620"/>
                  <a:pt x="1576" y="1642"/>
                  <a:pt x="1613" y="1663"/>
                </a:cubicBezTo>
                <a:cubicBezTo>
                  <a:pt x="1504" y="1692"/>
                  <a:pt x="1219" y="1770"/>
                  <a:pt x="1143" y="1819"/>
                </a:cubicBezTo>
                <a:cubicBezTo>
                  <a:pt x="1225" y="1861"/>
                  <a:pt x="1369" y="1842"/>
                  <a:pt x="1450" y="1808"/>
                </a:cubicBezTo>
                <a:cubicBezTo>
                  <a:pt x="1526" y="1777"/>
                  <a:pt x="1581" y="1731"/>
                  <a:pt x="1634" y="1675"/>
                </a:cubicBezTo>
                <a:cubicBezTo>
                  <a:pt x="1700" y="1713"/>
                  <a:pt x="1767" y="1750"/>
                  <a:pt x="1833" y="1786"/>
                </a:cubicBezTo>
                <a:cubicBezTo>
                  <a:pt x="1796" y="1791"/>
                  <a:pt x="1796" y="1791"/>
                  <a:pt x="1796" y="1791"/>
                </a:cubicBezTo>
                <a:cubicBezTo>
                  <a:pt x="1676" y="1806"/>
                  <a:pt x="1560" y="1832"/>
                  <a:pt x="1449" y="1881"/>
                </a:cubicBezTo>
                <a:cubicBezTo>
                  <a:pt x="1395" y="1903"/>
                  <a:pt x="1263" y="1978"/>
                  <a:pt x="1263" y="1978"/>
                </a:cubicBezTo>
                <a:cubicBezTo>
                  <a:pt x="1263" y="1978"/>
                  <a:pt x="1367" y="1949"/>
                  <a:pt x="1420" y="1945"/>
                </a:cubicBezTo>
                <a:cubicBezTo>
                  <a:pt x="1487" y="1939"/>
                  <a:pt x="1552" y="1931"/>
                  <a:pt x="1614" y="1916"/>
                </a:cubicBezTo>
                <a:cubicBezTo>
                  <a:pt x="1710" y="1897"/>
                  <a:pt x="1779" y="1849"/>
                  <a:pt x="1855" y="1798"/>
                </a:cubicBezTo>
                <a:cubicBezTo>
                  <a:pt x="1881" y="1811"/>
                  <a:pt x="1907" y="1825"/>
                  <a:pt x="1933" y="1839"/>
                </a:cubicBezTo>
                <a:cubicBezTo>
                  <a:pt x="2084" y="1918"/>
                  <a:pt x="2235" y="1999"/>
                  <a:pt x="2375" y="2098"/>
                </a:cubicBezTo>
                <a:cubicBezTo>
                  <a:pt x="2509" y="2193"/>
                  <a:pt x="2642" y="2309"/>
                  <a:pt x="2719" y="2457"/>
                </a:cubicBezTo>
                <a:cubicBezTo>
                  <a:pt x="2723" y="2464"/>
                  <a:pt x="2733" y="2458"/>
                  <a:pt x="2730" y="2451"/>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0" name="Freeform 245"/>
          <p:cNvSpPr>
            <a:spLocks/>
          </p:cNvSpPr>
          <p:nvPr userDrawn="1"/>
        </p:nvSpPr>
        <p:spPr bwMode="auto">
          <a:xfrm>
            <a:off x="11342731" y="2013739"/>
            <a:ext cx="2668627" cy="2297973"/>
          </a:xfrm>
          <a:custGeom>
            <a:avLst/>
            <a:gdLst>
              <a:gd name="T0" fmla="*/ 3290 w 3883"/>
              <a:gd name="T1" fmla="*/ 2749 h 3345"/>
              <a:gd name="T2" fmla="*/ 2676 w 3883"/>
              <a:gd name="T3" fmla="*/ 2418 h 3345"/>
              <a:gd name="T4" fmla="*/ 2670 w 3883"/>
              <a:gd name="T5" fmla="*/ 2419 h 3345"/>
              <a:gd name="T6" fmla="*/ 2596 w 3883"/>
              <a:gd name="T7" fmla="*/ 2047 h 3345"/>
              <a:gd name="T8" fmla="*/ 2483 w 3883"/>
              <a:gd name="T9" fmla="*/ 1952 h 3345"/>
              <a:gd name="T10" fmla="*/ 2395 w 3883"/>
              <a:gd name="T11" fmla="*/ 2277 h 3345"/>
              <a:gd name="T12" fmla="*/ 2290 w 3883"/>
              <a:gd name="T13" fmla="*/ 1820 h 3345"/>
              <a:gd name="T14" fmla="*/ 2351 w 3883"/>
              <a:gd name="T15" fmla="*/ 2253 h 3345"/>
              <a:gd name="T16" fmla="*/ 2348 w 3883"/>
              <a:gd name="T17" fmla="*/ 2252 h 3345"/>
              <a:gd name="T18" fmla="*/ 2221 w 3883"/>
              <a:gd name="T19" fmla="*/ 2096 h 3345"/>
              <a:gd name="T20" fmla="*/ 2139 w 3883"/>
              <a:gd name="T21" fmla="*/ 1561 h 3345"/>
              <a:gd name="T22" fmla="*/ 1942 w 3883"/>
              <a:gd name="T23" fmla="*/ 2015 h 3345"/>
              <a:gd name="T24" fmla="*/ 2035 w 3883"/>
              <a:gd name="T25" fmla="*/ 1739 h 3345"/>
              <a:gd name="T26" fmla="*/ 1928 w 3883"/>
              <a:gd name="T27" fmla="*/ 1348 h 3345"/>
              <a:gd name="T28" fmla="*/ 1934 w 3883"/>
              <a:gd name="T29" fmla="*/ 2010 h 3345"/>
              <a:gd name="T30" fmla="*/ 1811 w 3883"/>
              <a:gd name="T31" fmla="*/ 1670 h 3345"/>
              <a:gd name="T32" fmla="*/ 1667 w 3883"/>
              <a:gd name="T33" fmla="*/ 1574 h 3345"/>
              <a:gd name="T34" fmla="*/ 1591 w 3883"/>
              <a:gd name="T35" fmla="*/ 1773 h 3345"/>
              <a:gd name="T36" fmla="*/ 1481 w 3883"/>
              <a:gd name="T37" fmla="*/ 1368 h 3345"/>
              <a:gd name="T38" fmla="*/ 1422 w 3883"/>
              <a:gd name="T39" fmla="*/ 1610 h 3345"/>
              <a:gd name="T40" fmla="*/ 1403 w 3883"/>
              <a:gd name="T41" fmla="*/ 1588 h 3345"/>
              <a:gd name="T42" fmla="*/ 1182 w 3883"/>
              <a:gd name="T43" fmla="*/ 1300 h 3345"/>
              <a:gd name="T44" fmla="*/ 1150 w 3883"/>
              <a:gd name="T45" fmla="*/ 1252 h 3345"/>
              <a:gd name="T46" fmla="*/ 1046 w 3883"/>
              <a:gd name="T47" fmla="*/ 1092 h 3345"/>
              <a:gd name="T48" fmla="*/ 761 w 3883"/>
              <a:gd name="T49" fmla="*/ 185 h 3345"/>
              <a:gd name="T50" fmla="*/ 857 w 3883"/>
              <a:gd name="T51" fmla="*/ 832 h 3345"/>
              <a:gd name="T52" fmla="*/ 873 w 3883"/>
              <a:gd name="T53" fmla="*/ 909 h 3345"/>
              <a:gd name="T54" fmla="*/ 6 w 3883"/>
              <a:gd name="T55" fmla="*/ 457 h 3345"/>
              <a:gd name="T56" fmla="*/ 990 w 3883"/>
              <a:gd name="T57" fmla="*/ 1092 h 3345"/>
              <a:gd name="T58" fmla="*/ 131 w 3883"/>
              <a:gd name="T59" fmla="*/ 980 h 3345"/>
              <a:gd name="T60" fmla="*/ 1169 w 3883"/>
              <a:gd name="T61" fmla="*/ 1357 h 3345"/>
              <a:gd name="T62" fmla="*/ 1184 w 3883"/>
              <a:gd name="T63" fmla="*/ 1379 h 3345"/>
              <a:gd name="T64" fmla="*/ 1116 w 3883"/>
              <a:gd name="T65" fmla="*/ 1498 h 3345"/>
              <a:gd name="T66" fmla="*/ 1384 w 3883"/>
              <a:gd name="T67" fmla="*/ 1629 h 3345"/>
              <a:gd name="T68" fmla="*/ 617 w 3883"/>
              <a:gd name="T69" fmla="*/ 1851 h 3345"/>
              <a:gd name="T70" fmla="*/ 1122 w 3883"/>
              <a:gd name="T71" fmla="*/ 1843 h 3345"/>
              <a:gd name="T72" fmla="*/ 1655 w 3883"/>
              <a:gd name="T73" fmla="*/ 1872 h 3345"/>
              <a:gd name="T74" fmla="*/ 788 w 3883"/>
              <a:gd name="T75" fmla="*/ 2022 h 3345"/>
              <a:gd name="T76" fmla="*/ 1703 w 3883"/>
              <a:gd name="T77" fmla="*/ 1908 h 3345"/>
              <a:gd name="T78" fmla="*/ 1602 w 3883"/>
              <a:gd name="T79" fmla="*/ 2047 h 3345"/>
              <a:gd name="T80" fmla="*/ 1598 w 3883"/>
              <a:gd name="T81" fmla="*/ 2204 h 3345"/>
              <a:gd name="T82" fmla="*/ 2042 w 3883"/>
              <a:gd name="T83" fmla="*/ 2124 h 3345"/>
              <a:gd name="T84" fmla="*/ 1870 w 3883"/>
              <a:gd name="T85" fmla="*/ 2191 h 3345"/>
              <a:gd name="T86" fmla="*/ 2137 w 3883"/>
              <a:gd name="T87" fmla="*/ 2178 h 3345"/>
              <a:gd name="T88" fmla="*/ 1644 w 3883"/>
              <a:gd name="T89" fmla="*/ 2500 h 3345"/>
              <a:gd name="T90" fmla="*/ 2324 w 3883"/>
              <a:gd name="T91" fmla="*/ 2283 h 3345"/>
              <a:gd name="T92" fmla="*/ 2553 w 3883"/>
              <a:gd name="T93" fmla="*/ 2439 h 3345"/>
              <a:gd name="T94" fmla="*/ 1818 w 3883"/>
              <a:gd name="T95" fmla="*/ 2718 h 3345"/>
              <a:gd name="T96" fmla="*/ 2305 w 3883"/>
              <a:gd name="T97" fmla="*/ 2620 h 3345"/>
              <a:gd name="T98" fmla="*/ 2746 w 3883"/>
              <a:gd name="T99" fmla="*/ 2500 h 3345"/>
              <a:gd name="T100" fmla="*/ 3864 w 3883"/>
              <a:gd name="T101" fmla="*/ 3335 h 33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3883" h="3345">
                <a:moveTo>
                  <a:pt x="3878" y="3325"/>
                </a:moveTo>
                <a:cubicBezTo>
                  <a:pt x="3752" y="3075"/>
                  <a:pt x="3524" y="2894"/>
                  <a:pt x="3290" y="2749"/>
                </a:cubicBezTo>
                <a:cubicBezTo>
                  <a:pt x="3091" y="2626"/>
                  <a:pt x="2882" y="2523"/>
                  <a:pt x="2673" y="2420"/>
                </a:cubicBezTo>
                <a:cubicBezTo>
                  <a:pt x="2674" y="2419"/>
                  <a:pt x="2675" y="2419"/>
                  <a:pt x="2676" y="2418"/>
                </a:cubicBezTo>
                <a:cubicBezTo>
                  <a:pt x="2670" y="2419"/>
                  <a:pt x="2670" y="2419"/>
                  <a:pt x="2670" y="2419"/>
                </a:cubicBezTo>
                <a:cubicBezTo>
                  <a:pt x="2670" y="2419"/>
                  <a:pt x="2670" y="2419"/>
                  <a:pt x="2670" y="2419"/>
                </a:cubicBezTo>
                <a:cubicBezTo>
                  <a:pt x="2620" y="2394"/>
                  <a:pt x="2571" y="2369"/>
                  <a:pt x="2522" y="2344"/>
                </a:cubicBezTo>
                <a:cubicBezTo>
                  <a:pt x="2582" y="2266"/>
                  <a:pt x="2589" y="2137"/>
                  <a:pt x="2596" y="2047"/>
                </a:cubicBezTo>
                <a:cubicBezTo>
                  <a:pt x="2606" y="1936"/>
                  <a:pt x="2552" y="1691"/>
                  <a:pt x="2552" y="1691"/>
                </a:cubicBezTo>
                <a:cubicBezTo>
                  <a:pt x="2552" y="1691"/>
                  <a:pt x="2486" y="1861"/>
                  <a:pt x="2483" y="1952"/>
                </a:cubicBezTo>
                <a:cubicBezTo>
                  <a:pt x="2481" y="2036"/>
                  <a:pt x="2498" y="2257"/>
                  <a:pt x="2504" y="2334"/>
                </a:cubicBezTo>
                <a:cubicBezTo>
                  <a:pt x="2467" y="2315"/>
                  <a:pt x="2431" y="2296"/>
                  <a:pt x="2395" y="2277"/>
                </a:cubicBezTo>
                <a:cubicBezTo>
                  <a:pt x="2432" y="2140"/>
                  <a:pt x="2347" y="1621"/>
                  <a:pt x="2347" y="1621"/>
                </a:cubicBezTo>
                <a:cubicBezTo>
                  <a:pt x="2347" y="1621"/>
                  <a:pt x="2291" y="1749"/>
                  <a:pt x="2290" y="1820"/>
                </a:cubicBezTo>
                <a:cubicBezTo>
                  <a:pt x="2291" y="1918"/>
                  <a:pt x="2350" y="2170"/>
                  <a:pt x="2374" y="2265"/>
                </a:cubicBezTo>
                <a:cubicBezTo>
                  <a:pt x="2366" y="2261"/>
                  <a:pt x="2359" y="2257"/>
                  <a:pt x="2351" y="2253"/>
                </a:cubicBezTo>
                <a:cubicBezTo>
                  <a:pt x="2352" y="2252"/>
                  <a:pt x="2353" y="2251"/>
                  <a:pt x="2354" y="2250"/>
                </a:cubicBezTo>
                <a:cubicBezTo>
                  <a:pt x="2354" y="2250"/>
                  <a:pt x="2352" y="2251"/>
                  <a:pt x="2348" y="2252"/>
                </a:cubicBezTo>
                <a:cubicBezTo>
                  <a:pt x="2301" y="2226"/>
                  <a:pt x="2253" y="2199"/>
                  <a:pt x="2206" y="2172"/>
                </a:cubicBezTo>
                <a:cubicBezTo>
                  <a:pt x="2221" y="2096"/>
                  <a:pt x="2221" y="2096"/>
                  <a:pt x="2221" y="2096"/>
                </a:cubicBezTo>
                <a:cubicBezTo>
                  <a:pt x="2228" y="1988"/>
                  <a:pt x="2212" y="1895"/>
                  <a:pt x="2189" y="1792"/>
                </a:cubicBezTo>
                <a:cubicBezTo>
                  <a:pt x="2173" y="1721"/>
                  <a:pt x="2139" y="1561"/>
                  <a:pt x="2139" y="1561"/>
                </a:cubicBezTo>
                <a:cubicBezTo>
                  <a:pt x="2139" y="1561"/>
                  <a:pt x="2094" y="1986"/>
                  <a:pt x="2178" y="2156"/>
                </a:cubicBezTo>
                <a:cubicBezTo>
                  <a:pt x="2099" y="2111"/>
                  <a:pt x="2020" y="2063"/>
                  <a:pt x="1942" y="2015"/>
                </a:cubicBezTo>
                <a:cubicBezTo>
                  <a:pt x="1941" y="2015"/>
                  <a:pt x="1940" y="2014"/>
                  <a:pt x="1940" y="2014"/>
                </a:cubicBezTo>
                <a:cubicBezTo>
                  <a:pt x="1999" y="1933"/>
                  <a:pt x="2046" y="1829"/>
                  <a:pt x="2035" y="1739"/>
                </a:cubicBezTo>
                <a:cubicBezTo>
                  <a:pt x="2022" y="1670"/>
                  <a:pt x="2007" y="1605"/>
                  <a:pt x="1987" y="1540"/>
                </a:cubicBezTo>
                <a:cubicBezTo>
                  <a:pt x="1973" y="1486"/>
                  <a:pt x="1928" y="1348"/>
                  <a:pt x="1928" y="1348"/>
                </a:cubicBezTo>
                <a:cubicBezTo>
                  <a:pt x="1928" y="1348"/>
                  <a:pt x="1857" y="1534"/>
                  <a:pt x="1868" y="1627"/>
                </a:cubicBezTo>
                <a:cubicBezTo>
                  <a:pt x="1882" y="1737"/>
                  <a:pt x="1924" y="1961"/>
                  <a:pt x="1934" y="2010"/>
                </a:cubicBezTo>
                <a:cubicBezTo>
                  <a:pt x="1871" y="1971"/>
                  <a:pt x="1808" y="1932"/>
                  <a:pt x="1747" y="1891"/>
                </a:cubicBezTo>
                <a:cubicBezTo>
                  <a:pt x="1770" y="1845"/>
                  <a:pt x="1823" y="1734"/>
                  <a:pt x="1811" y="1670"/>
                </a:cubicBezTo>
                <a:cubicBezTo>
                  <a:pt x="1783" y="1531"/>
                  <a:pt x="1752" y="1395"/>
                  <a:pt x="1695" y="1267"/>
                </a:cubicBezTo>
                <a:cubicBezTo>
                  <a:pt x="1639" y="1336"/>
                  <a:pt x="1662" y="1492"/>
                  <a:pt x="1667" y="1574"/>
                </a:cubicBezTo>
                <a:cubicBezTo>
                  <a:pt x="1674" y="1689"/>
                  <a:pt x="1700" y="1774"/>
                  <a:pt x="1727" y="1877"/>
                </a:cubicBezTo>
                <a:cubicBezTo>
                  <a:pt x="1680" y="1845"/>
                  <a:pt x="1634" y="1810"/>
                  <a:pt x="1591" y="1773"/>
                </a:cubicBezTo>
                <a:cubicBezTo>
                  <a:pt x="1600" y="1699"/>
                  <a:pt x="1637" y="1331"/>
                  <a:pt x="1520" y="1065"/>
                </a:cubicBezTo>
                <a:cubicBezTo>
                  <a:pt x="1520" y="1065"/>
                  <a:pt x="1473" y="1289"/>
                  <a:pt x="1481" y="1368"/>
                </a:cubicBezTo>
                <a:cubicBezTo>
                  <a:pt x="1491" y="1491"/>
                  <a:pt x="1507" y="1641"/>
                  <a:pt x="1570" y="1755"/>
                </a:cubicBezTo>
                <a:cubicBezTo>
                  <a:pt x="1518" y="1709"/>
                  <a:pt x="1469" y="1660"/>
                  <a:pt x="1422" y="1610"/>
                </a:cubicBezTo>
                <a:cubicBezTo>
                  <a:pt x="1418" y="1478"/>
                  <a:pt x="1390" y="878"/>
                  <a:pt x="1283" y="763"/>
                </a:cubicBezTo>
                <a:cubicBezTo>
                  <a:pt x="1190" y="1056"/>
                  <a:pt x="1288" y="1320"/>
                  <a:pt x="1403" y="1588"/>
                </a:cubicBezTo>
                <a:cubicBezTo>
                  <a:pt x="1368" y="1549"/>
                  <a:pt x="1334" y="1508"/>
                  <a:pt x="1302" y="1466"/>
                </a:cubicBezTo>
                <a:cubicBezTo>
                  <a:pt x="1260" y="1412"/>
                  <a:pt x="1220" y="1356"/>
                  <a:pt x="1182" y="1300"/>
                </a:cubicBezTo>
                <a:cubicBezTo>
                  <a:pt x="1189" y="1132"/>
                  <a:pt x="1207" y="595"/>
                  <a:pt x="1158" y="384"/>
                </a:cubicBezTo>
                <a:cubicBezTo>
                  <a:pt x="1028" y="589"/>
                  <a:pt x="1079" y="989"/>
                  <a:pt x="1150" y="1252"/>
                </a:cubicBezTo>
                <a:cubicBezTo>
                  <a:pt x="1116" y="1201"/>
                  <a:pt x="1082" y="1149"/>
                  <a:pt x="1048" y="1098"/>
                </a:cubicBezTo>
                <a:cubicBezTo>
                  <a:pt x="1046" y="1092"/>
                  <a:pt x="1046" y="1092"/>
                  <a:pt x="1046" y="1092"/>
                </a:cubicBezTo>
                <a:cubicBezTo>
                  <a:pt x="1036" y="919"/>
                  <a:pt x="963" y="749"/>
                  <a:pt x="916" y="579"/>
                </a:cubicBezTo>
                <a:cubicBezTo>
                  <a:pt x="883" y="457"/>
                  <a:pt x="761" y="185"/>
                  <a:pt x="761" y="185"/>
                </a:cubicBezTo>
                <a:cubicBezTo>
                  <a:pt x="761" y="185"/>
                  <a:pt x="783" y="608"/>
                  <a:pt x="954" y="960"/>
                </a:cubicBezTo>
                <a:cubicBezTo>
                  <a:pt x="923" y="916"/>
                  <a:pt x="891" y="874"/>
                  <a:pt x="857" y="832"/>
                </a:cubicBezTo>
                <a:cubicBezTo>
                  <a:pt x="668" y="533"/>
                  <a:pt x="487" y="225"/>
                  <a:pt x="200" y="0"/>
                </a:cubicBezTo>
                <a:cubicBezTo>
                  <a:pt x="301" y="291"/>
                  <a:pt x="687" y="715"/>
                  <a:pt x="873" y="909"/>
                </a:cubicBezTo>
                <a:cubicBezTo>
                  <a:pt x="882" y="924"/>
                  <a:pt x="891" y="938"/>
                  <a:pt x="900" y="953"/>
                </a:cubicBezTo>
                <a:cubicBezTo>
                  <a:pt x="675" y="717"/>
                  <a:pt x="272" y="492"/>
                  <a:pt x="6" y="457"/>
                </a:cubicBezTo>
                <a:cubicBezTo>
                  <a:pt x="0" y="464"/>
                  <a:pt x="0" y="464"/>
                  <a:pt x="0" y="464"/>
                </a:cubicBezTo>
                <a:cubicBezTo>
                  <a:pt x="215" y="664"/>
                  <a:pt x="845" y="1013"/>
                  <a:pt x="990" y="1092"/>
                </a:cubicBezTo>
                <a:cubicBezTo>
                  <a:pt x="1007" y="1118"/>
                  <a:pt x="1025" y="1145"/>
                  <a:pt x="1042" y="1171"/>
                </a:cubicBezTo>
                <a:cubicBezTo>
                  <a:pt x="801" y="976"/>
                  <a:pt x="414" y="915"/>
                  <a:pt x="131" y="980"/>
                </a:cubicBezTo>
                <a:cubicBezTo>
                  <a:pt x="379" y="1060"/>
                  <a:pt x="952" y="1232"/>
                  <a:pt x="1117" y="1282"/>
                </a:cubicBezTo>
                <a:cubicBezTo>
                  <a:pt x="1134" y="1307"/>
                  <a:pt x="1151" y="1332"/>
                  <a:pt x="1169" y="1357"/>
                </a:cubicBezTo>
                <a:cubicBezTo>
                  <a:pt x="891" y="1237"/>
                  <a:pt x="586" y="1180"/>
                  <a:pt x="164" y="1278"/>
                </a:cubicBezTo>
                <a:cubicBezTo>
                  <a:pt x="1184" y="1379"/>
                  <a:pt x="1184" y="1379"/>
                  <a:pt x="1184" y="1379"/>
                </a:cubicBezTo>
                <a:cubicBezTo>
                  <a:pt x="1231" y="1445"/>
                  <a:pt x="1281" y="1509"/>
                  <a:pt x="1333" y="1571"/>
                </a:cubicBezTo>
                <a:cubicBezTo>
                  <a:pt x="1269" y="1530"/>
                  <a:pt x="1180" y="1510"/>
                  <a:pt x="1116" y="1498"/>
                </a:cubicBezTo>
                <a:cubicBezTo>
                  <a:pt x="924" y="1468"/>
                  <a:pt x="714" y="1459"/>
                  <a:pt x="521" y="1507"/>
                </a:cubicBezTo>
                <a:cubicBezTo>
                  <a:pt x="747" y="1605"/>
                  <a:pt x="1302" y="1627"/>
                  <a:pt x="1384" y="1629"/>
                </a:cubicBezTo>
                <a:cubicBezTo>
                  <a:pt x="1405" y="1652"/>
                  <a:pt x="1426" y="1674"/>
                  <a:pt x="1447" y="1695"/>
                </a:cubicBezTo>
                <a:cubicBezTo>
                  <a:pt x="1182" y="1674"/>
                  <a:pt x="845" y="1701"/>
                  <a:pt x="617" y="1851"/>
                </a:cubicBezTo>
                <a:cubicBezTo>
                  <a:pt x="693" y="1841"/>
                  <a:pt x="767" y="1869"/>
                  <a:pt x="842" y="1878"/>
                </a:cubicBezTo>
                <a:cubicBezTo>
                  <a:pt x="936" y="1884"/>
                  <a:pt x="1041" y="1876"/>
                  <a:pt x="1122" y="1843"/>
                </a:cubicBezTo>
                <a:cubicBezTo>
                  <a:pt x="1216" y="1803"/>
                  <a:pt x="1401" y="1727"/>
                  <a:pt x="1457" y="1704"/>
                </a:cubicBezTo>
                <a:cubicBezTo>
                  <a:pt x="1519" y="1765"/>
                  <a:pt x="1586" y="1821"/>
                  <a:pt x="1655" y="1872"/>
                </a:cubicBezTo>
                <a:cubicBezTo>
                  <a:pt x="1525" y="1836"/>
                  <a:pt x="1353" y="1860"/>
                  <a:pt x="1237" y="1879"/>
                </a:cubicBezTo>
                <a:cubicBezTo>
                  <a:pt x="1081" y="1908"/>
                  <a:pt x="927" y="1947"/>
                  <a:pt x="788" y="2022"/>
                </a:cubicBezTo>
                <a:cubicBezTo>
                  <a:pt x="915" y="2036"/>
                  <a:pt x="1047" y="2028"/>
                  <a:pt x="1177" y="2023"/>
                </a:cubicBezTo>
                <a:cubicBezTo>
                  <a:pt x="1292" y="2018"/>
                  <a:pt x="1614" y="1932"/>
                  <a:pt x="1703" y="1908"/>
                </a:cubicBezTo>
                <a:cubicBezTo>
                  <a:pt x="1755" y="1945"/>
                  <a:pt x="1809" y="1981"/>
                  <a:pt x="1863" y="2015"/>
                </a:cubicBezTo>
                <a:cubicBezTo>
                  <a:pt x="1602" y="2047"/>
                  <a:pt x="1602" y="2047"/>
                  <a:pt x="1602" y="2047"/>
                </a:cubicBezTo>
                <a:cubicBezTo>
                  <a:pt x="1341" y="2071"/>
                  <a:pt x="1041" y="2178"/>
                  <a:pt x="1041" y="2178"/>
                </a:cubicBezTo>
                <a:cubicBezTo>
                  <a:pt x="1041" y="2178"/>
                  <a:pt x="1463" y="2246"/>
                  <a:pt x="1598" y="2204"/>
                </a:cubicBezTo>
                <a:cubicBezTo>
                  <a:pt x="1710" y="2173"/>
                  <a:pt x="1810" y="2113"/>
                  <a:pt x="1895" y="2035"/>
                </a:cubicBezTo>
                <a:cubicBezTo>
                  <a:pt x="1943" y="2065"/>
                  <a:pt x="1992" y="2094"/>
                  <a:pt x="2042" y="2124"/>
                </a:cubicBezTo>
                <a:cubicBezTo>
                  <a:pt x="2063" y="2136"/>
                  <a:pt x="2084" y="2148"/>
                  <a:pt x="2105" y="2160"/>
                </a:cubicBezTo>
                <a:cubicBezTo>
                  <a:pt x="2047" y="2163"/>
                  <a:pt x="1954" y="2171"/>
                  <a:pt x="1870" y="2191"/>
                </a:cubicBezTo>
                <a:cubicBezTo>
                  <a:pt x="1734" y="2223"/>
                  <a:pt x="1592" y="2288"/>
                  <a:pt x="1500" y="2362"/>
                </a:cubicBezTo>
                <a:cubicBezTo>
                  <a:pt x="1720" y="2359"/>
                  <a:pt x="1955" y="2308"/>
                  <a:pt x="2137" y="2178"/>
                </a:cubicBezTo>
                <a:cubicBezTo>
                  <a:pt x="2189" y="2209"/>
                  <a:pt x="2242" y="2238"/>
                  <a:pt x="2295" y="2267"/>
                </a:cubicBezTo>
                <a:cubicBezTo>
                  <a:pt x="2144" y="2311"/>
                  <a:pt x="1749" y="2430"/>
                  <a:pt x="1644" y="2500"/>
                </a:cubicBezTo>
                <a:cubicBezTo>
                  <a:pt x="1761" y="2556"/>
                  <a:pt x="1960" y="2525"/>
                  <a:pt x="2073" y="2474"/>
                </a:cubicBezTo>
                <a:cubicBezTo>
                  <a:pt x="2177" y="2429"/>
                  <a:pt x="2252" y="2362"/>
                  <a:pt x="2324" y="2283"/>
                </a:cubicBezTo>
                <a:cubicBezTo>
                  <a:pt x="2417" y="2333"/>
                  <a:pt x="2511" y="2382"/>
                  <a:pt x="2606" y="2430"/>
                </a:cubicBezTo>
                <a:cubicBezTo>
                  <a:pt x="2553" y="2439"/>
                  <a:pt x="2553" y="2439"/>
                  <a:pt x="2553" y="2439"/>
                </a:cubicBezTo>
                <a:cubicBezTo>
                  <a:pt x="2386" y="2463"/>
                  <a:pt x="2226" y="2503"/>
                  <a:pt x="2074" y="2576"/>
                </a:cubicBezTo>
                <a:cubicBezTo>
                  <a:pt x="1998" y="2608"/>
                  <a:pt x="1818" y="2718"/>
                  <a:pt x="1818" y="2718"/>
                </a:cubicBezTo>
                <a:cubicBezTo>
                  <a:pt x="1818" y="2718"/>
                  <a:pt x="1961" y="2674"/>
                  <a:pt x="2035" y="2667"/>
                </a:cubicBezTo>
                <a:cubicBezTo>
                  <a:pt x="2128" y="2655"/>
                  <a:pt x="2218" y="2642"/>
                  <a:pt x="2305" y="2620"/>
                </a:cubicBezTo>
                <a:cubicBezTo>
                  <a:pt x="2438" y="2589"/>
                  <a:pt x="2532" y="2520"/>
                  <a:pt x="2637" y="2446"/>
                </a:cubicBezTo>
                <a:cubicBezTo>
                  <a:pt x="2673" y="2464"/>
                  <a:pt x="2710" y="2482"/>
                  <a:pt x="2746" y="2500"/>
                </a:cubicBezTo>
                <a:cubicBezTo>
                  <a:pt x="2960" y="2605"/>
                  <a:pt x="3173" y="2714"/>
                  <a:pt x="3371" y="2846"/>
                </a:cubicBezTo>
                <a:cubicBezTo>
                  <a:pt x="3562" y="2974"/>
                  <a:pt x="3751" y="3131"/>
                  <a:pt x="3864" y="3335"/>
                </a:cubicBezTo>
                <a:cubicBezTo>
                  <a:pt x="3869" y="3345"/>
                  <a:pt x="3883" y="3335"/>
                  <a:pt x="3878" y="3325"/>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1" name="Freeform 246"/>
          <p:cNvSpPr>
            <a:spLocks noEditPoints="1"/>
          </p:cNvSpPr>
          <p:nvPr userDrawn="1"/>
        </p:nvSpPr>
        <p:spPr bwMode="auto">
          <a:xfrm>
            <a:off x="11777652" y="-59665"/>
            <a:ext cx="592374" cy="1172126"/>
          </a:xfrm>
          <a:custGeom>
            <a:avLst/>
            <a:gdLst>
              <a:gd name="T0" fmla="*/ 468 w 862"/>
              <a:gd name="T1" fmla="*/ 1020 h 1706"/>
              <a:gd name="T2" fmla="*/ 446 w 862"/>
              <a:gd name="T3" fmla="*/ 1010 h 1706"/>
              <a:gd name="T4" fmla="*/ 416 w 862"/>
              <a:gd name="T5" fmla="*/ 984 h 1706"/>
              <a:gd name="T6" fmla="*/ 355 w 862"/>
              <a:gd name="T7" fmla="*/ 979 h 1706"/>
              <a:gd name="T8" fmla="*/ 331 w 862"/>
              <a:gd name="T9" fmla="*/ 926 h 1706"/>
              <a:gd name="T10" fmla="*/ 442 w 862"/>
              <a:gd name="T11" fmla="*/ 799 h 1706"/>
              <a:gd name="T12" fmla="*/ 444 w 862"/>
              <a:gd name="T13" fmla="*/ 719 h 1706"/>
              <a:gd name="T14" fmla="*/ 417 w 862"/>
              <a:gd name="T15" fmla="*/ 695 h 1706"/>
              <a:gd name="T16" fmla="*/ 268 w 862"/>
              <a:gd name="T17" fmla="*/ 749 h 1706"/>
              <a:gd name="T18" fmla="*/ 254 w 862"/>
              <a:gd name="T19" fmla="*/ 696 h 1706"/>
              <a:gd name="T20" fmla="*/ 251 w 862"/>
              <a:gd name="T21" fmla="*/ 684 h 1706"/>
              <a:gd name="T22" fmla="*/ 426 w 862"/>
              <a:gd name="T23" fmla="*/ 599 h 1706"/>
              <a:gd name="T24" fmla="*/ 309 w 862"/>
              <a:gd name="T25" fmla="*/ 618 h 1706"/>
              <a:gd name="T26" fmla="*/ 349 w 862"/>
              <a:gd name="T27" fmla="*/ 564 h 1706"/>
              <a:gd name="T28" fmla="*/ 414 w 862"/>
              <a:gd name="T29" fmla="*/ 516 h 1706"/>
              <a:gd name="T30" fmla="*/ 228 w 862"/>
              <a:gd name="T31" fmla="*/ 557 h 1706"/>
              <a:gd name="T32" fmla="*/ 467 w 862"/>
              <a:gd name="T33" fmla="*/ 461 h 1706"/>
              <a:gd name="T34" fmla="*/ 225 w 862"/>
              <a:gd name="T35" fmla="*/ 541 h 1706"/>
              <a:gd name="T36" fmla="*/ 428 w 862"/>
              <a:gd name="T37" fmla="*/ 425 h 1706"/>
              <a:gd name="T38" fmla="*/ 249 w 862"/>
              <a:gd name="T39" fmla="*/ 475 h 1706"/>
              <a:gd name="T40" fmla="*/ 208 w 862"/>
              <a:gd name="T41" fmla="*/ 490 h 1706"/>
              <a:gd name="T42" fmla="*/ 208 w 862"/>
              <a:gd name="T43" fmla="*/ 447 h 1706"/>
              <a:gd name="T44" fmla="*/ 234 w 862"/>
              <a:gd name="T45" fmla="*/ 322 h 1706"/>
              <a:gd name="T46" fmla="*/ 247 w 862"/>
              <a:gd name="T47" fmla="*/ 273 h 1706"/>
              <a:gd name="T48" fmla="*/ 191 w 862"/>
              <a:gd name="T49" fmla="*/ 380 h 1706"/>
              <a:gd name="T50" fmla="*/ 265 w 862"/>
              <a:gd name="T51" fmla="*/ 179 h 1706"/>
              <a:gd name="T52" fmla="*/ 230 w 862"/>
              <a:gd name="T53" fmla="*/ 3 h 1706"/>
              <a:gd name="T54" fmla="*/ 171 w 862"/>
              <a:gd name="T55" fmla="*/ 76 h 1706"/>
              <a:gd name="T56" fmla="*/ 93 w 862"/>
              <a:gd name="T57" fmla="*/ 7 h 1706"/>
              <a:gd name="T58" fmla="*/ 22 w 862"/>
              <a:gd name="T59" fmla="*/ 40 h 1706"/>
              <a:gd name="T60" fmla="*/ 13 w 862"/>
              <a:gd name="T61" fmla="*/ 126 h 1706"/>
              <a:gd name="T62" fmla="*/ 143 w 862"/>
              <a:gd name="T63" fmla="*/ 317 h 1706"/>
              <a:gd name="T64" fmla="*/ 125 w 862"/>
              <a:gd name="T65" fmla="*/ 319 h 1706"/>
              <a:gd name="T66" fmla="*/ 161 w 862"/>
              <a:gd name="T67" fmla="*/ 397 h 1706"/>
              <a:gd name="T68" fmla="*/ 32 w 862"/>
              <a:gd name="T69" fmla="*/ 316 h 1706"/>
              <a:gd name="T70" fmla="*/ 173 w 862"/>
              <a:gd name="T71" fmla="*/ 466 h 1706"/>
              <a:gd name="T72" fmla="*/ 93 w 862"/>
              <a:gd name="T73" fmla="*/ 478 h 1706"/>
              <a:gd name="T74" fmla="*/ 186 w 862"/>
              <a:gd name="T75" fmla="*/ 532 h 1706"/>
              <a:gd name="T76" fmla="*/ 143 w 862"/>
              <a:gd name="T77" fmla="*/ 534 h 1706"/>
              <a:gd name="T78" fmla="*/ 89 w 862"/>
              <a:gd name="T79" fmla="*/ 533 h 1706"/>
              <a:gd name="T80" fmla="*/ 62 w 862"/>
              <a:gd name="T81" fmla="*/ 617 h 1706"/>
              <a:gd name="T82" fmla="*/ 126 w 862"/>
              <a:gd name="T83" fmla="*/ 617 h 1706"/>
              <a:gd name="T84" fmla="*/ 83 w 862"/>
              <a:gd name="T85" fmla="*/ 671 h 1706"/>
              <a:gd name="T86" fmla="*/ 111 w 862"/>
              <a:gd name="T87" fmla="*/ 688 h 1706"/>
              <a:gd name="T88" fmla="*/ 93 w 862"/>
              <a:gd name="T89" fmla="*/ 716 h 1706"/>
              <a:gd name="T90" fmla="*/ 240 w 862"/>
              <a:gd name="T91" fmla="*/ 757 h 1706"/>
              <a:gd name="T92" fmla="*/ 109 w 862"/>
              <a:gd name="T93" fmla="*/ 835 h 1706"/>
              <a:gd name="T94" fmla="*/ 138 w 862"/>
              <a:gd name="T95" fmla="*/ 876 h 1706"/>
              <a:gd name="T96" fmla="*/ 82 w 862"/>
              <a:gd name="T97" fmla="*/ 956 h 1706"/>
              <a:gd name="T98" fmla="*/ 210 w 862"/>
              <a:gd name="T99" fmla="*/ 955 h 1706"/>
              <a:gd name="T100" fmla="*/ 202 w 862"/>
              <a:gd name="T101" fmla="*/ 995 h 1706"/>
              <a:gd name="T102" fmla="*/ 154 w 862"/>
              <a:gd name="T103" fmla="*/ 1042 h 1706"/>
              <a:gd name="T104" fmla="*/ 857 w 862"/>
              <a:gd name="T105" fmla="*/ 1692 h 1706"/>
              <a:gd name="T106" fmla="*/ 383 w 862"/>
              <a:gd name="T107" fmla="*/ 706 h 1706"/>
              <a:gd name="T108" fmla="*/ 237 w 862"/>
              <a:gd name="T109" fmla="*/ 627 h 1706"/>
              <a:gd name="T110" fmla="*/ 289 w 862"/>
              <a:gd name="T111" fmla="*/ 580 h 1706"/>
              <a:gd name="T112" fmla="*/ 70 w 862"/>
              <a:gd name="T113" fmla="*/ 187 h 1706"/>
              <a:gd name="T114" fmla="*/ 148 w 862"/>
              <a:gd name="T115" fmla="*/ 610 h 1706"/>
              <a:gd name="T116" fmla="*/ 131 w 862"/>
              <a:gd name="T117" fmla="*/ 655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7" y="1692"/>
                </a:moveTo>
                <a:cubicBezTo>
                  <a:pt x="764" y="1573"/>
                  <a:pt x="671" y="1453"/>
                  <a:pt x="582" y="1331"/>
                </a:cubicBezTo>
                <a:cubicBezTo>
                  <a:pt x="530" y="1259"/>
                  <a:pt x="476" y="1186"/>
                  <a:pt x="428" y="1110"/>
                </a:cubicBezTo>
                <a:cubicBezTo>
                  <a:pt x="430" y="1095"/>
                  <a:pt x="433" y="1081"/>
                  <a:pt x="440" y="1068"/>
                </a:cubicBezTo>
                <a:cubicBezTo>
                  <a:pt x="448" y="1051"/>
                  <a:pt x="459" y="1036"/>
                  <a:pt x="468" y="1020"/>
                </a:cubicBezTo>
                <a:cubicBezTo>
                  <a:pt x="469" y="1017"/>
                  <a:pt x="466" y="1014"/>
                  <a:pt x="463" y="1016"/>
                </a:cubicBezTo>
                <a:cubicBezTo>
                  <a:pt x="443" y="1036"/>
                  <a:pt x="423" y="1066"/>
                  <a:pt x="419" y="1096"/>
                </a:cubicBezTo>
                <a:cubicBezTo>
                  <a:pt x="415" y="1089"/>
                  <a:pt x="411" y="1083"/>
                  <a:pt x="407" y="1076"/>
                </a:cubicBezTo>
                <a:cubicBezTo>
                  <a:pt x="419" y="1054"/>
                  <a:pt x="433" y="1034"/>
                  <a:pt x="449" y="1013"/>
                </a:cubicBezTo>
                <a:cubicBezTo>
                  <a:pt x="451" y="1011"/>
                  <a:pt x="448" y="1008"/>
                  <a:pt x="446" y="1010"/>
                </a:cubicBezTo>
                <a:cubicBezTo>
                  <a:pt x="427" y="1024"/>
                  <a:pt x="408" y="1042"/>
                  <a:pt x="400" y="1064"/>
                </a:cubicBezTo>
                <a:cubicBezTo>
                  <a:pt x="395" y="1055"/>
                  <a:pt x="390" y="1046"/>
                  <a:pt x="384" y="1036"/>
                </a:cubicBezTo>
                <a:cubicBezTo>
                  <a:pt x="418" y="1014"/>
                  <a:pt x="438" y="969"/>
                  <a:pt x="461" y="937"/>
                </a:cubicBezTo>
                <a:cubicBezTo>
                  <a:pt x="462" y="935"/>
                  <a:pt x="459" y="932"/>
                  <a:pt x="457" y="934"/>
                </a:cubicBezTo>
                <a:cubicBezTo>
                  <a:pt x="441" y="949"/>
                  <a:pt x="428" y="966"/>
                  <a:pt x="416" y="984"/>
                </a:cubicBezTo>
                <a:cubicBezTo>
                  <a:pt x="404" y="1000"/>
                  <a:pt x="392" y="1014"/>
                  <a:pt x="381" y="1030"/>
                </a:cubicBezTo>
                <a:cubicBezTo>
                  <a:pt x="374" y="1017"/>
                  <a:pt x="366" y="1003"/>
                  <a:pt x="360" y="989"/>
                </a:cubicBezTo>
                <a:cubicBezTo>
                  <a:pt x="403" y="944"/>
                  <a:pt x="451" y="906"/>
                  <a:pt x="517" y="904"/>
                </a:cubicBezTo>
                <a:cubicBezTo>
                  <a:pt x="520" y="903"/>
                  <a:pt x="520" y="899"/>
                  <a:pt x="517" y="899"/>
                </a:cubicBezTo>
                <a:cubicBezTo>
                  <a:pt x="453" y="888"/>
                  <a:pt x="394" y="931"/>
                  <a:pt x="355" y="979"/>
                </a:cubicBezTo>
                <a:cubicBezTo>
                  <a:pt x="352" y="974"/>
                  <a:pt x="350" y="969"/>
                  <a:pt x="348" y="964"/>
                </a:cubicBezTo>
                <a:cubicBezTo>
                  <a:pt x="379" y="914"/>
                  <a:pt x="419" y="874"/>
                  <a:pt x="477" y="855"/>
                </a:cubicBezTo>
                <a:cubicBezTo>
                  <a:pt x="478" y="855"/>
                  <a:pt x="477" y="853"/>
                  <a:pt x="476" y="853"/>
                </a:cubicBezTo>
                <a:cubicBezTo>
                  <a:pt x="430" y="863"/>
                  <a:pt x="358" y="902"/>
                  <a:pt x="343" y="953"/>
                </a:cubicBezTo>
                <a:cubicBezTo>
                  <a:pt x="339" y="944"/>
                  <a:pt x="335" y="935"/>
                  <a:pt x="331" y="926"/>
                </a:cubicBezTo>
                <a:cubicBezTo>
                  <a:pt x="362" y="892"/>
                  <a:pt x="402" y="868"/>
                  <a:pt x="437" y="839"/>
                </a:cubicBezTo>
                <a:cubicBezTo>
                  <a:pt x="439" y="838"/>
                  <a:pt x="437" y="834"/>
                  <a:pt x="434" y="836"/>
                </a:cubicBezTo>
                <a:cubicBezTo>
                  <a:pt x="407" y="851"/>
                  <a:pt x="380" y="867"/>
                  <a:pt x="356" y="887"/>
                </a:cubicBezTo>
                <a:cubicBezTo>
                  <a:pt x="379" y="854"/>
                  <a:pt x="403" y="823"/>
                  <a:pt x="444" y="803"/>
                </a:cubicBezTo>
                <a:cubicBezTo>
                  <a:pt x="445" y="802"/>
                  <a:pt x="445" y="799"/>
                  <a:pt x="442" y="799"/>
                </a:cubicBezTo>
                <a:cubicBezTo>
                  <a:pt x="389" y="813"/>
                  <a:pt x="348" y="863"/>
                  <a:pt x="325" y="913"/>
                </a:cubicBezTo>
                <a:cubicBezTo>
                  <a:pt x="324" y="910"/>
                  <a:pt x="323" y="906"/>
                  <a:pt x="321" y="903"/>
                </a:cubicBezTo>
                <a:cubicBezTo>
                  <a:pt x="329" y="871"/>
                  <a:pt x="343" y="838"/>
                  <a:pt x="356" y="809"/>
                </a:cubicBezTo>
                <a:cubicBezTo>
                  <a:pt x="373" y="769"/>
                  <a:pt x="395" y="726"/>
                  <a:pt x="443" y="724"/>
                </a:cubicBezTo>
                <a:cubicBezTo>
                  <a:pt x="446" y="724"/>
                  <a:pt x="446" y="720"/>
                  <a:pt x="444" y="719"/>
                </a:cubicBezTo>
                <a:cubicBezTo>
                  <a:pt x="400" y="707"/>
                  <a:pt x="369" y="756"/>
                  <a:pt x="351" y="788"/>
                </a:cubicBezTo>
                <a:cubicBezTo>
                  <a:pt x="337" y="815"/>
                  <a:pt x="321" y="849"/>
                  <a:pt x="313" y="883"/>
                </a:cubicBezTo>
                <a:cubicBezTo>
                  <a:pt x="310" y="874"/>
                  <a:pt x="307" y="866"/>
                  <a:pt x="304" y="858"/>
                </a:cubicBezTo>
                <a:cubicBezTo>
                  <a:pt x="312" y="826"/>
                  <a:pt x="329" y="797"/>
                  <a:pt x="346" y="769"/>
                </a:cubicBezTo>
                <a:cubicBezTo>
                  <a:pt x="364" y="739"/>
                  <a:pt x="384" y="710"/>
                  <a:pt x="417" y="695"/>
                </a:cubicBezTo>
                <a:cubicBezTo>
                  <a:pt x="419" y="694"/>
                  <a:pt x="418" y="691"/>
                  <a:pt x="416" y="691"/>
                </a:cubicBezTo>
                <a:cubicBezTo>
                  <a:pt x="405" y="692"/>
                  <a:pt x="395" y="697"/>
                  <a:pt x="385" y="704"/>
                </a:cubicBezTo>
                <a:cubicBezTo>
                  <a:pt x="386" y="703"/>
                  <a:pt x="385" y="702"/>
                  <a:pt x="384" y="702"/>
                </a:cubicBezTo>
                <a:cubicBezTo>
                  <a:pt x="337" y="698"/>
                  <a:pt x="300" y="744"/>
                  <a:pt x="279" y="784"/>
                </a:cubicBezTo>
                <a:cubicBezTo>
                  <a:pt x="275" y="773"/>
                  <a:pt x="272" y="761"/>
                  <a:pt x="268" y="749"/>
                </a:cubicBezTo>
                <a:cubicBezTo>
                  <a:pt x="269" y="748"/>
                  <a:pt x="270" y="748"/>
                  <a:pt x="270" y="748"/>
                </a:cubicBezTo>
                <a:cubicBezTo>
                  <a:pt x="293" y="732"/>
                  <a:pt x="314" y="712"/>
                  <a:pt x="336" y="695"/>
                </a:cubicBezTo>
                <a:cubicBezTo>
                  <a:pt x="338" y="693"/>
                  <a:pt x="336" y="689"/>
                  <a:pt x="333" y="690"/>
                </a:cubicBezTo>
                <a:cubicBezTo>
                  <a:pt x="307" y="697"/>
                  <a:pt x="283" y="717"/>
                  <a:pt x="266" y="739"/>
                </a:cubicBezTo>
                <a:cubicBezTo>
                  <a:pt x="261" y="724"/>
                  <a:pt x="258" y="710"/>
                  <a:pt x="254" y="696"/>
                </a:cubicBezTo>
                <a:cubicBezTo>
                  <a:pt x="264" y="690"/>
                  <a:pt x="272" y="683"/>
                  <a:pt x="283" y="676"/>
                </a:cubicBezTo>
                <a:cubicBezTo>
                  <a:pt x="301" y="666"/>
                  <a:pt x="320" y="656"/>
                  <a:pt x="341" y="652"/>
                </a:cubicBezTo>
                <a:cubicBezTo>
                  <a:pt x="384" y="643"/>
                  <a:pt x="421" y="651"/>
                  <a:pt x="459" y="672"/>
                </a:cubicBezTo>
                <a:cubicBezTo>
                  <a:pt x="461" y="674"/>
                  <a:pt x="463" y="671"/>
                  <a:pt x="461" y="669"/>
                </a:cubicBezTo>
                <a:cubicBezTo>
                  <a:pt x="399" y="619"/>
                  <a:pt x="310" y="638"/>
                  <a:pt x="251" y="684"/>
                </a:cubicBezTo>
                <a:cubicBezTo>
                  <a:pt x="250" y="682"/>
                  <a:pt x="250" y="680"/>
                  <a:pt x="249" y="679"/>
                </a:cubicBezTo>
                <a:cubicBezTo>
                  <a:pt x="264" y="672"/>
                  <a:pt x="276" y="659"/>
                  <a:pt x="289" y="650"/>
                </a:cubicBezTo>
                <a:cubicBezTo>
                  <a:pt x="306" y="638"/>
                  <a:pt x="323" y="629"/>
                  <a:pt x="340" y="619"/>
                </a:cubicBezTo>
                <a:cubicBezTo>
                  <a:pt x="369" y="612"/>
                  <a:pt x="398" y="608"/>
                  <a:pt x="427" y="603"/>
                </a:cubicBezTo>
                <a:cubicBezTo>
                  <a:pt x="430" y="602"/>
                  <a:pt x="429" y="599"/>
                  <a:pt x="426" y="599"/>
                </a:cubicBezTo>
                <a:cubicBezTo>
                  <a:pt x="405" y="600"/>
                  <a:pt x="384" y="602"/>
                  <a:pt x="362" y="606"/>
                </a:cubicBezTo>
                <a:cubicBezTo>
                  <a:pt x="368" y="603"/>
                  <a:pt x="373" y="599"/>
                  <a:pt x="378" y="596"/>
                </a:cubicBezTo>
                <a:cubicBezTo>
                  <a:pt x="382" y="594"/>
                  <a:pt x="380" y="589"/>
                  <a:pt x="375" y="590"/>
                </a:cubicBezTo>
                <a:cubicBezTo>
                  <a:pt x="357" y="596"/>
                  <a:pt x="340" y="604"/>
                  <a:pt x="323" y="614"/>
                </a:cubicBezTo>
                <a:cubicBezTo>
                  <a:pt x="319" y="615"/>
                  <a:pt x="314" y="616"/>
                  <a:pt x="309" y="618"/>
                </a:cubicBezTo>
                <a:cubicBezTo>
                  <a:pt x="285" y="624"/>
                  <a:pt x="261" y="631"/>
                  <a:pt x="241" y="646"/>
                </a:cubicBezTo>
                <a:cubicBezTo>
                  <a:pt x="241" y="645"/>
                  <a:pt x="241" y="644"/>
                  <a:pt x="241" y="643"/>
                </a:cubicBezTo>
                <a:cubicBezTo>
                  <a:pt x="245" y="640"/>
                  <a:pt x="249" y="636"/>
                  <a:pt x="253" y="630"/>
                </a:cubicBezTo>
                <a:cubicBezTo>
                  <a:pt x="261" y="620"/>
                  <a:pt x="270" y="611"/>
                  <a:pt x="280" y="602"/>
                </a:cubicBezTo>
                <a:cubicBezTo>
                  <a:pt x="303" y="589"/>
                  <a:pt x="326" y="574"/>
                  <a:pt x="349" y="564"/>
                </a:cubicBezTo>
                <a:cubicBezTo>
                  <a:pt x="395" y="543"/>
                  <a:pt x="444" y="527"/>
                  <a:pt x="496" y="530"/>
                </a:cubicBezTo>
                <a:cubicBezTo>
                  <a:pt x="498" y="530"/>
                  <a:pt x="499" y="527"/>
                  <a:pt x="497" y="526"/>
                </a:cubicBezTo>
                <a:cubicBezTo>
                  <a:pt x="465" y="519"/>
                  <a:pt x="433" y="521"/>
                  <a:pt x="403" y="529"/>
                </a:cubicBezTo>
                <a:cubicBezTo>
                  <a:pt x="408" y="527"/>
                  <a:pt x="412" y="524"/>
                  <a:pt x="417" y="521"/>
                </a:cubicBezTo>
                <a:cubicBezTo>
                  <a:pt x="420" y="519"/>
                  <a:pt x="418" y="515"/>
                  <a:pt x="414" y="516"/>
                </a:cubicBezTo>
                <a:cubicBezTo>
                  <a:pt x="385" y="526"/>
                  <a:pt x="358" y="538"/>
                  <a:pt x="332" y="552"/>
                </a:cubicBezTo>
                <a:cubicBezTo>
                  <a:pt x="295" y="548"/>
                  <a:pt x="262" y="558"/>
                  <a:pt x="228" y="572"/>
                </a:cubicBezTo>
                <a:cubicBezTo>
                  <a:pt x="226" y="570"/>
                  <a:pt x="225" y="569"/>
                  <a:pt x="224" y="567"/>
                </a:cubicBezTo>
                <a:cubicBezTo>
                  <a:pt x="223" y="562"/>
                  <a:pt x="222" y="556"/>
                  <a:pt x="221" y="551"/>
                </a:cubicBezTo>
                <a:cubicBezTo>
                  <a:pt x="223" y="553"/>
                  <a:pt x="226" y="555"/>
                  <a:pt x="228" y="557"/>
                </a:cubicBezTo>
                <a:cubicBezTo>
                  <a:pt x="229" y="558"/>
                  <a:pt x="230" y="558"/>
                  <a:pt x="231" y="558"/>
                </a:cubicBezTo>
                <a:cubicBezTo>
                  <a:pt x="230" y="559"/>
                  <a:pt x="229" y="561"/>
                  <a:pt x="228" y="563"/>
                </a:cubicBezTo>
                <a:cubicBezTo>
                  <a:pt x="226" y="566"/>
                  <a:pt x="230" y="570"/>
                  <a:pt x="234" y="568"/>
                </a:cubicBezTo>
                <a:cubicBezTo>
                  <a:pt x="269" y="541"/>
                  <a:pt x="302" y="515"/>
                  <a:pt x="343" y="497"/>
                </a:cubicBezTo>
                <a:cubicBezTo>
                  <a:pt x="383" y="480"/>
                  <a:pt x="424" y="468"/>
                  <a:pt x="467" y="461"/>
                </a:cubicBezTo>
                <a:cubicBezTo>
                  <a:pt x="469" y="461"/>
                  <a:pt x="469" y="458"/>
                  <a:pt x="467" y="458"/>
                </a:cubicBezTo>
                <a:cubicBezTo>
                  <a:pt x="423" y="458"/>
                  <a:pt x="378" y="469"/>
                  <a:pt x="337" y="486"/>
                </a:cubicBezTo>
                <a:cubicBezTo>
                  <a:pt x="302" y="501"/>
                  <a:pt x="260" y="521"/>
                  <a:pt x="235" y="553"/>
                </a:cubicBezTo>
                <a:cubicBezTo>
                  <a:pt x="235" y="552"/>
                  <a:pt x="235" y="551"/>
                  <a:pt x="234" y="551"/>
                </a:cubicBezTo>
                <a:cubicBezTo>
                  <a:pt x="231" y="547"/>
                  <a:pt x="228" y="544"/>
                  <a:pt x="225" y="541"/>
                </a:cubicBezTo>
                <a:cubicBezTo>
                  <a:pt x="225" y="541"/>
                  <a:pt x="225" y="541"/>
                  <a:pt x="225" y="541"/>
                </a:cubicBezTo>
                <a:cubicBezTo>
                  <a:pt x="231" y="536"/>
                  <a:pt x="237" y="530"/>
                  <a:pt x="244" y="525"/>
                </a:cubicBezTo>
                <a:cubicBezTo>
                  <a:pt x="264" y="510"/>
                  <a:pt x="285" y="496"/>
                  <a:pt x="307" y="484"/>
                </a:cubicBezTo>
                <a:cubicBezTo>
                  <a:pt x="347" y="462"/>
                  <a:pt x="388" y="447"/>
                  <a:pt x="430" y="430"/>
                </a:cubicBezTo>
                <a:cubicBezTo>
                  <a:pt x="433" y="429"/>
                  <a:pt x="431" y="425"/>
                  <a:pt x="428" y="425"/>
                </a:cubicBezTo>
                <a:cubicBezTo>
                  <a:pt x="384" y="432"/>
                  <a:pt x="341" y="451"/>
                  <a:pt x="302" y="472"/>
                </a:cubicBezTo>
                <a:cubicBezTo>
                  <a:pt x="282" y="483"/>
                  <a:pt x="263" y="494"/>
                  <a:pt x="246" y="507"/>
                </a:cubicBezTo>
                <a:cubicBezTo>
                  <a:pt x="277" y="453"/>
                  <a:pt x="307" y="399"/>
                  <a:pt x="375" y="387"/>
                </a:cubicBezTo>
                <a:cubicBezTo>
                  <a:pt x="381" y="386"/>
                  <a:pt x="379" y="378"/>
                  <a:pt x="374" y="379"/>
                </a:cubicBezTo>
                <a:cubicBezTo>
                  <a:pt x="316" y="387"/>
                  <a:pt x="278" y="427"/>
                  <a:pt x="249" y="475"/>
                </a:cubicBezTo>
                <a:cubicBezTo>
                  <a:pt x="271" y="420"/>
                  <a:pt x="294" y="364"/>
                  <a:pt x="344" y="328"/>
                </a:cubicBezTo>
                <a:cubicBezTo>
                  <a:pt x="347" y="326"/>
                  <a:pt x="343" y="322"/>
                  <a:pt x="340" y="324"/>
                </a:cubicBezTo>
                <a:cubicBezTo>
                  <a:pt x="270" y="371"/>
                  <a:pt x="240" y="451"/>
                  <a:pt x="219" y="529"/>
                </a:cubicBezTo>
                <a:cubicBezTo>
                  <a:pt x="218" y="530"/>
                  <a:pt x="217" y="531"/>
                  <a:pt x="217" y="532"/>
                </a:cubicBezTo>
                <a:cubicBezTo>
                  <a:pt x="214" y="518"/>
                  <a:pt x="211" y="504"/>
                  <a:pt x="208" y="490"/>
                </a:cubicBezTo>
                <a:cubicBezTo>
                  <a:pt x="221" y="468"/>
                  <a:pt x="224" y="438"/>
                  <a:pt x="235" y="416"/>
                </a:cubicBezTo>
                <a:cubicBezTo>
                  <a:pt x="255" y="376"/>
                  <a:pt x="281" y="346"/>
                  <a:pt x="317" y="319"/>
                </a:cubicBezTo>
                <a:cubicBezTo>
                  <a:pt x="319" y="317"/>
                  <a:pt x="316" y="314"/>
                  <a:pt x="314" y="315"/>
                </a:cubicBezTo>
                <a:cubicBezTo>
                  <a:pt x="280" y="330"/>
                  <a:pt x="255" y="363"/>
                  <a:pt x="236" y="393"/>
                </a:cubicBezTo>
                <a:cubicBezTo>
                  <a:pt x="225" y="410"/>
                  <a:pt x="215" y="428"/>
                  <a:pt x="208" y="447"/>
                </a:cubicBezTo>
                <a:cubicBezTo>
                  <a:pt x="206" y="452"/>
                  <a:pt x="205" y="458"/>
                  <a:pt x="203" y="463"/>
                </a:cubicBezTo>
                <a:cubicBezTo>
                  <a:pt x="201" y="451"/>
                  <a:pt x="199" y="440"/>
                  <a:pt x="197" y="428"/>
                </a:cubicBezTo>
                <a:cubicBezTo>
                  <a:pt x="212" y="377"/>
                  <a:pt x="232" y="320"/>
                  <a:pt x="277" y="297"/>
                </a:cubicBezTo>
                <a:cubicBezTo>
                  <a:pt x="281" y="295"/>
                  <a:pt x="278" y="290"/>
                  <a:pt x="275" y="291"/>
                </a:cubicBezTo>
                <a:cubicBezTo>
                  <a:pt x="259" y="298"/>
                  <a:pt x="246" y="309"/>
                  <a:pt x="234" y="322"/>
                </a:cubicBezTo>
                <a:cubicBezTo>
                  <a:pt x="240" y="312"/>
                  <a:pt x="246" y="301"/>
                  <a:pt x="252" y="290"/>
                </a:cubicBezTo>
                <a:cubicBezTo>
                  <a:pt x="279" y="244"/>
                  <a:pt x="307" y="199"/>
                  <a:pt x="339" y="157"/>
                </a:cubicBezTo>
                <a:cubicBezTo>
                  <a:pt x="341" y="154"/>
                  <a:pt x="338" y="150"/>
                  <a:pt x="335" y="152"/>
                </a:cubicBezTo>
                <a:cubicBezTo>
                  <a:pt x="316" y="162"/>
                  <a:pt x="305" y="181"/>
                  <a:pt x="294" y="199"/>
                </a:cubicBezTo>
                <a:cubicBezTo>
                  <a:pt x="279" y="224"/>
                  <a:pt x="262" y="248"/>
                  <a:pt x="247" y="273"/>
                </a:cubicBezTo>
                <a:cubicBezTo>
                  <a:pt x="228" y="305"/>
                  <a:pt x="213" y="337"/>
                  <a:pt x="199" y="370"/>
                </a:cubicBezTo>
                <a:cubicBezTo>
                  <a:pt x="217" y="320"/>
                  <a:pt x="221" y="261"/>
                  <a:pt x="260" y="221"/>
                </a:cubicBezTo>
                <a:cubicBezTo>
                  <a:pt x="261" y="220"/>
                  <a:pt x="260" y="217"/>
                  <a:pt x="258" y="218"/>
                </a:cubicBezTo>
                <a:cubicBezTo>
                  <a:pt x="233" y="232"/>
                  <a:pt x="220" y="263"/>
                  <a:pt x="212" y="289"/>
                </a:cubicBezTo>
                <a:cubicBezTo>
                  <a:pt x="202" y="318"/>
                  <a:pt x="194" y="349"/>
                  <a:pt x="191" y="380"/>
                </a:cubicBezTo>
                <a:cubicBezTo>
                  <a:pt x="191" y="382"/>
                  <a:pt x="193" y="383"/>
                  <a:pt x="194" y="382"/>
                </a:cubicBezTo>
                <a:cubicBezTo>
                  <a:pt x="193" y="385"/>
                  <a:pt x="191" y="388"/>
                  <a:pt x="190" y="391"/>
                </a:cubicBezTo>
                <a:cubicBezTo>
                  <a:pt x="188" y="378"/>
                  <a:pt x="185" y="366"/>
                  <a:pt x="183" y="353"/>
                </a:cubicBezTo>
                <a:cubicBezTo>
                  <a:pt x="183" y="349"/>
                  <a:pt x="184" y="345"/>
                  <a:pt x="184" y="341"/>
                </a:cubicBezTo>
                <a:cubicBezTo>
                  <a:pt x="206" y="285"/>
                  <a:pt x="213" y="216"/>
                  <a:pt x="265" y="179"/>
                </a:cubicBezTo>
                <a:cubicBezTo>
                  <a:pt x="267" y="177"/>
                  <a:pt x="264" y="173"/>
                  <a:pt x="262" y="174"/>
                </a:cubicBezTo>
                <a:cubicBezTo>
                  <a:pt x="218" y="197"/>
                  <a:pt x="197" y="253"/>
                  <a:pt x="185" y="303"/>
                </a:cubicBezTo>
                <a:cubicBezTo>
                  <a:pt x="185" y="262"/>
                  <a:pt x="185" y="220"/>
                  <a:pt x="191" y="178"/>
                </a:cubicBezTo>
                <a:cubicBezTo>
                  <a:pt x="200" y="118"/>
                  <a:pt x="215" y="63"/>
                  <a:pt x="235" y="5"/>
                </a:cubicBezTo>
                <a:cubicBezTo>
                  <a:pt x="236" y="2"/>
                  <a:pt x="231" y="0"/>
                  <a:pt x="230" y="3"/>
                </a:cubicBezTo>
                <a:cubicBezTo>
                  <a:pt x="199" y="50"/>
                  <a:pt x="186" y="112"/>
                  <a:pt x="178" y="167"/>
                </a:cubicBezTo>
                <a:cubicBezTo>
                  <a:pt x="173" y="199"/>
                  <a:pt x="168" y="233"/>
                  <a:pt x="167" y="268"/>
                </a:cubicBezTo>
                <a:cubicBezTo>
                  <a:pt x="164" y="250"/>
                  <a:pt x="160" y="231"/>
                  <a:pt x="156" y="213"/>
                </a:cubicBezTo>
                <a:cubicBezTo>
                  <a:pt x="158" y="167"/>
                  <a:pt x="161" y="121"/>
                  <a:pt x="173" y="77"/>
                </a:cubicBezTo>
                <a:cubicBezTo>
                  <a:pt x="174" y="75"/>
                  <a:pt x="172" y="74"/>
                  <a:pt x="171" y="76"/>
                </a:cubicBezTo>
                <a:cubicBezTo>
                  <a:pt x="159" y="113"/>
                  <a:pt x="152" y="150"/>
                  <a:pt x="149" y="188"/>
                </a:cubicBezTo>
                <a:cubicBezTo>
                  <a:pt x="145" y="172"/>
                  <a:pt x="140" y="155"/>
                  <a:pt x="134" y="139"/>
                </a:cubicBezTo>
                <a:cubicBezTo>
                  <a:pt x="134" y="138"/>
                  <a:pt x="133" y="138"/>
                  <a:pt x="133" y="137"/>
                </a:cubicBezTo>
                <a:cubicBezTo>
                  <a:pt x="131" y="92"/>
                  <a:pt x="118" y="46"/>
                  <a:pt x="99" y="5"/>
                </a:cubicBezTo>
                <a:cubicBezTo>
                  <a:pt x="98" y="2"/>
                  <a:pt x="92" y="4"/>
                  <a:pt x="93" y="7"/>
                </a:cubicBezTo>
                <a:cubicBezTo>
                  <a:pt x="104" y="52"/>
                  <a:pt x="113" y="96"/>
                  <a:pt x="120" y="142"/>
                </a:cubicBezTo>
                <a:cubicBezTo>
                  <a:pt x="120" y="142"/>
                  <a:pt x="120" y="143"/>
                  <a:pt x="120" y="144"/>
                </a:cubicBezTo>
                <a:cubicBezTo>
                  <a:pt x="120" y="155"/>
                  <a:pt x="122" y="167"/>
                  <a:pt x="123" y="179"/>
                </a:cubicBezTo>
                <a:cubicBezTo>
                  <a:pt x="116" y="163"/>
                  <a:pt x="109" y="148"/>
                  <a:pt x="102" y="133"/>
                </a:cubicBezTo>
                <a:cubicBezTo>
                  <a:pt x="83" y="97"/>
                  <a:pt x="59" y="59"/>
                  <a:pt x="22" y="40"/>
                </a:cubicBezTo>
                <a:cubicBezTo>
                  <a:pt x="19" y="38"/>
                  <a:pt x="14" y="42"/>
                  <a:pt x="17" y="45"/>
                </a:cubicBezTo>
                <a:cubicBezTo>
                  <a:pt x="48" y="76"/>
                  <a:pt x="73" y="109"/>
                  <a:pt x="92" y="149"/>
                </a:cubicBezTo>
                <a:cubicBezTo>
                  <a:pt x="104" y="174"/>
                  <a:pt x="112" y="200"/>
                  <a:pt x="122" y="226"/>
                </a:cubicBezTo>
                <a:cubicBezTo>
                  <a:pt x="98" y="196"/>
                  <a:pt x="69" y="169"/>
                  <a:pt x="39" y="148"/>
                </a:cubicBezTo>
                <a:cubicBezTo>
                  <a:pt x="31" y="139"/>
                  <a:pt x="23" y="131"/>
                  <a:pt x="13" y="126"/>
                </a:cubicBezTo>
                <a:cubicBezTo>
                  <a:pt x="9" y="124"/>
                  <a:pt x="6" y="127"/>
                  <a:pt x="8" y="131"/>
                </a:cubicBezTo>
                <a:cubicBezTo>
                  <a:pt x="29" y="162"/>
                  <a:pt x="56" y="191"/>
                  <a:pt x="79" y="221"/>
                </a:cubicBezTo>
                <a:cubicBezTo>
                  <a:pt x="93" y="240"/>
                  <a:pt x="107" y="259"/>
                  <a:pt x="120" y="278"/>
                </a:cubicBezTo>
                <a:cubicBezTo>
                  <a:pt x="121" y="281"/>
                  <a:pt x="137" y="312"/>
                  <a:pt x="142" y="312"/>
                </a:cubicBezTo>
                <a:cubicBezTo>
                  <a:pt x="139" y="312"/>
                  <a:pt x="139" y="317"/>
                  <a:pt x="143" y="317"/>
                </a:cubicBezTo>
                <a:cubicBezTo>
                  <a:pt x="144" y="317"/>
                  <a:pt x="145" y="317"/>
                  <a:pt x="146" y="317"/>
                </a:cubicBezTo>
                <a:cubicBezTo>
                  <a:pt x="147" y="322"/>
                  <a:pt x="148" y="327"/>
                  <a:pt x="149" y="332"/>
                </a:cubicBezTo>
                <a:cubicBezTo>
                  <a:pt x="136" y="311"/>
                  <a:pt x="121" y="291"/>
                  <a:pt x="107" y="272"/>
                </a:cubicBezTo>
                <a:cubicBezTo>
                  <a:pt x="105" y="269"/>
                  <a:pt x="100" y="272"/>
                  <a:pt x="102" y="275"/>
                </a:cubicBezTo>
                <a:cubicBezTo>
                  <a:pt x="109" y="290"/>
                  <a:pt x="117" y="304"/>
                  <a:pt x="125" y="319"/>
                </a:cubicBezTo>
                <a:cubicBezTo>
                  <a:pt x="99" y="297"/>
                  <a:pt x="68" y="280"/>
                  <a:pt x="42" y="271"/>
                </a:cubicBezTo>
                <a:cubicBezTo>
                  <a:pt x="37" y="269"/>
                  <a:pt x="35" y="275"/>
                  <a:pt x="38" y="277"/>
                </a:cubicBezTo>
                <a:cubicBezTo>
                  <a:pt x="78" y="309"/>
                  <a:pt x="121" y="332"/>
                  <a:pt x="154" y="368"/>
                </a:cubicBezTo>
                <a:cubicBezTo>
                  <a:pt x="155" y="370"/>
                  <a:pt x="156" y="371"/>
                  <a:pt x="156" y="372"/>
                </a:cubicBezTo>
                <a:cubicBezTo>
                  <a:pt x="158" y="381"/>
                  <a:pt x="159" y="389"/>
                  <a:pt x="161" y="397"/>
                </a:cubicBezTo>
                <a:cubicBezTo>
                  <a:pt x="154" y="389"/>
                  <a:pt x="146" y="382"/>
                  <a:pt x="138" y="375"/>
                </a:cubicBezTo>
                <a:cubicBezTo>
                  <a:pt x="104" y="329"/>
                  <a:pt x="56" y="291"/>
                  <a:pt x="5" y="296"/>
                </a:cubicBezTo>
                <a:cubicBezTo>
                  <a:pt x="2" y="296"/>
                  <a:pt x="2" y="301"/>
                  <a:pt x="5" y="302"/>
                </a:cubicBezTo>
                <a:cubicBezTo>
                  <a:pt x="29" y="307"/>
                  <a:pt x="49" y="316"/>
                  <a:pt x="66" y="328"/>
                </a:cubicBezTo>
                <a:cubicBezTo>
                  <a:pt x="55" y="323"/>
                  <a:pt x="43" y="319"/>
                  <a:pt x="32" y="316"/>
                </a:cubicBezTo>
                <a:cubicBezTo>
                  <a:pt x="28" y="316"/>
                  <a:pt x="25" y="321"/>
                  <a:pt x="29" y="323"/>
                </a:cubicBezTo>
                <a:cubicBezTo>
                  <a:pt x="57" y="343"/>
                  <a:pt x="90" y="355"/>
                  <a:pt x="118" y="376"/>
                </a:cubicBezTo>
                <a:cubicBezTo>
                  <a:pt x="118" y="376"/>
                  <a:pt x="118" y="376"/>
                  <a:pt x="119" y="376"/>
                </a:cubicBezTo>
                <a:cubicBezTo>
                  <a:pt x="137" y="399"/>
                  <a:pt x="153" y="425"/>
                  <a:pt x="171" y="452"/>
                </a:cubicBezTo>
                <a:cubicBezTo>
                  <a:pt x="171" y="457"/>
                  <a:pt x="172" y="461"/>
                  <a:pt x="173" y="466"/>
                </a:cubicBezTo>
                <a:cubicBezTo>
                  <a:pt x="132" y="431"/>
                  <a:pt x="74" y="408"/>
                  <a:pt x="25" y="398"/>
                </a:cubicBezTo>
                <a:cubicBezTo>
                  <a:pt x="22" y="397"/>
                  <a:pt x="19" y="404"/>
                  <a:pt x="23" y="405"/>
                </a:cubicBezTo>
                <a:cubicBezTo>
                  <a:pt x="76" y="433"/>
                  <a:pt x="133" y="450"/>
                  <a:pt x="178" y="489"/>
                </a:cubicBezTo>
                <a:cubicBezTo>
                  <a:pt x="179" y="496"/>
                  <a:pt x="180" y="503"/>
                  <a:pt x="182" y="510"/>
                </a:cubicBezTo>
                <a:cubicBezTo>
                  <a:pt x="153" y="493"/>
                  <a:pt x="121" y="481"/>
                  <a:pt x="93" y="478"/>
                </a:cubicBezTo>
                <a:cubicBezTo>
                  <a:pt x="89" y="477"/>
                  <a:pt x="88" y="482"/>
                  <a:pt x="91" y="484"/>
                </a:cubicBezTo>
                <a:cubicBezTo>
                  <a:pt x="92" y="484"/>
                  <a:pt x="93" y="484"/>
                  <a:pt x="93" y="485"/>
                </a:cubicBezTo>
                <a:cubicBezTo>
                  <a:pt x="61" y="482"/>
                  <a:pt x="29" y="487"/>
                  <a:pt x="3" y="501"/>
                </a:cubicBezTo>
                <a:cubicBezTo>
                  <a:pt x="0" y="503"/>
                  <a:pt x="1" y="509"/>
                  <a:pt x="5" y="508"/>
                </a:cubicBezTo>
                <a:cubicBezTo>
                  <a:pt x="70" y="492"/>
                  <a:pt x="131" y="499"/>
                  <a:pt x="186" y="532"/>
                </a:cubicBezTo>
                <a:cubicBezTo>
                  <a:pt x="186" y="534"/>
                  <a:pt x="187" y="536"/>
                  <a:pt x="187" y="537"/>
                </a:cubicBezTo>
                <a:cubicBezTo>
                  <a:pt x="174" y="530"/>
                  <a:pt x="161" y="525"/>
                  <a:pt x="148" y="521"/>
                </a:cubicBezTo>
                <a:cubicBezTo>
                  <a:pt x="118" y="511"/>
                  <a:pt x="77" y="500"/>
                  <a:pt x="46" y="513"/>
                </a:cubicBezTo>
                <a:cubicBezTo>
                  <a:pt x="42" y="514"/>
                  <a:pt x="44" y="520"/>
                  <a:pt x="48" y="521"/>
                </a:cubicBezTo>
                <a:cubicBezTo>
                  <a:pt x="80" y="526"/>
                  <a:pt x="111" y="523"/>
                  <a:pt x="143" y="534"/>
                </a:cubicBezTo>
                <a:cubicBezTo>
                  <a:pt x="161" y="541"/>
                  <a:pt x="177" y="548"/>
                  <a:pt x="191" y="558"/>
                </a:cubicBezTo>
                <a:cubicBezTo>
                  <a:pt x="193" y="565"/>
                  <a:pt x="194" y="572"/>
                  <a:pt x="196" y="579"/>
                </a:cubicBezTo>
                <a:cubicBezTo>
                  <a:pt x="196" y="579"/>
                  <a:pt x="196" y="579"/>
                  <a:pt x="196" y="579"/>
                </a:cubicBezTo>
                <a:cubicBezTo>
                  <a:pt x="185" y="572"/>
                  <a:pt x="174" y="566"/>
                  <a:pt x="164" y="561"/>
                </a:cubicBezTo>
                <a:cubicBezTo>
                  <a:pt x="141" y="548"/>
                  <a:pt x="116" y="537"/>
                  <a:pt x="89" y="533"/>
                </a:cubicBezTo>
                <a:cubicBezTo>
                  <a:pt x="86" y="533"/>
                  <a:pt x="85" y="538"/>
                  <a:pt x="88" y="540"/>
                </a:cubicBezTo>
                <a:cubicBezTo>
                  <a:pt x="126" y="556"/>
                  <a:pt x="168" y="570"/>
                  <a:pt x="200" y="597"/>
                </a:cubicBezTo>
                <a:cubicBezTo>
                  <a:pt x="200" y="598"/>
                  <a:pt x="200" y="599"/>
                  <a:pt x="200" y="601"/>
                </a:cubicBezTo>
                <a:cubicBezTo>
                  <a:pt x="171" y="589"/>
                  <a:pt x="128" y="597"/>
                  <a:pt x="95" y="611"/>
                </a:cubicBezTo>
                <a:cubicBezTo>
                  <a:pt x="84" y="612"/>
                  <a:pt x="73" y="614"/>
                  <a:pt x="62" y="617"/>
                </a:cubicBezTo>
                <a:cubicBezTo>
                  <a:pt x="59" y="617"/>
                  <a:pt x="60" y="621"/>
                  <a:pt x="63" y="621"/>
                </a:cubicBezTo>
                <a:cubicBezTo>
                  <a:pt x="67" y="621"/>
                  <a:pt x="71" y="620"/>
                  <a:pt x="76" y="620"/>
                </a:cubicBezTo>
                <a:cubicBezTo>
                  <a:pt x="68" y="625"/>
                  <a:pt x="61" y="629"/>
                  <a:pt x="55" y="634"/>
                </a:cubicBezTo>
                <a:cubicBezTo>
                  <a:pt x="51" y="637"/>
                  <a:pt x="54" y="643"/>
                  <a:pt x="59" y="642"/>
                </a:cubicBezTo>
                <a:cubicBezTo>
                  <a:pt x="77" y="638"/>
                  <a:pt x="101" y="626"/>
                  <a:pt x="126" y="617"/>
                </a:cubicBezTo>
                <a:cubicBezTo>
                  <a:pt x="156" y="617"/>
                  <a:pt x="187" y="620"/>
                  <a:pt x="208" y="636"/>
                </a:cubicBezTo>
                <a:cubicBezTo>
                  <a:pt x="209" y="640"/>
                  <a:pt x="210" y="645"/>
                  <a:pt x="212" y="649"/>
                </a:cubicBezTo>
                <a:cubicBezTo>
                  <a:pt x="154" y="629"/>
                  <a:pt x="82" y="641"/>
                  <a:pt x="36" y="682"/>
                </a:cubicBezTo>
                <a:cubicBezTo>
                  <a:pt x="32" y="686"/>
                  <a:pt x="37" y="692"/>
                  <a:pt x="42" y="690"/>
                </a:cubicBezTo>
                <a:cubicBezTo>
                  <a:pt x="56" y="684"/>
                  <a:pt x="69" y="677"/>
                  <a:pt x="83" y="671"/>
                </a:cubicBezTo>
                <a:cubicBezTo>
                  <a:pt x="126" y="665"/>
                  <a:pt x="179" y="657"/>
                  <a:pt x="219" y="678"/>
                </a:cubicBezTo>
                <a:cubicBezTo>
                  <a:pt x="219" y="680"/>
                  <a:pt x="219" y="682"/>
                  <a:pt x="220" y="684"/>
                </a:cubicBezTo>
                <a:cubicBezTo>
                  <a:pt x="205" y="677"/>
                  <a:pt x="185" y="676"/>
                  <a:pt x="170" y="676"/>
                </a:cubicBezTo>
                <a:cubicBezTo>
                  <a:pt x="152" y="675"/>
                  <a:pt x="127" y="673"/>
                  <a:pt x="110" y="681"/>
                </a:cubicBezTo>
                <a:cubicBezTo>
                  <a:pt x="106" y="683"/>
                  <a:pt x="108" y="688"/>
                  <a:pt x="111" y="688"/>
                </a:cubicBezTo>
                <a:cubicBezTo>
                  <a:pt x="148" y="693"/>
                  <a:pt x="187" y="680"/>
                  <a:pt x="223" y="697"/>
                </a:cubicBezTo>
                <a:cubicBezTo>
                  <a:pt x="223" y="697"/>
                  <a:pt x="223" y="697"/>
                  <a:pt x="223" y="697"/>
                </a:cubicBezTo>
                <a:cubicBezTo>
                  <a:pt x="225" y="704"/>
                  <a:pt x="227" y="711"/>
                  <a:pt x="229" y="718"/>
                </a:cubicBezTo>
                <a:cubicBezTo>
                  <a:pt x="215" y="712"/>
                  <a:pt x="199" y="709"/>
                  <a:pt x="191" y="708"/>
                </a:cubicBezTo>
                <a:cubicBezTo>
                  <a:pt x="160" y="706"/>
                  <a:pt x="123" y="705"/>
                  <a:pt x="93" y="716"/>
                </a:cubicBezTo>
                <a:cubicBezTo>
                  <a:pt x="90" y="717"/>
                  <a:pt x="91" y="722"/>
                  <a:pt x="95" y="722"/>
                </a:cubicBezTo>
                <a:cubicBezTo>
                  <a:pt x="121" y="723"/>
                  <a:pt x="147" y="717"/>
                  <a:pt x="173" y="718"/>
                </a:cubicBezTo>
                <a:cubicBezTo>
                  <a:pt x="188" y="719"/>
                  <a:pt x="205" y="720"/>
                  <a:pt x="220" y="726"/>
                </a:cubicBezTo>
                <a:cubicBezTo>
                  <a:pt x="226" y="728"/>
                  <a:pt x="230" y="732"/>
                  <a:pt x="234" y="736"/>
                </a:cubicBezTo>
                <a:cubicBezTo>
                  <a:pt x="236" y="743"/>
                  <a:pt x="238" y="750"/>
                  <a:pt x="240" y="757"/>
                </a:cubicBezTo>
                <a:cubicBezTo>
                  <a:pt x="183" y="721"/>
                  <a:pt x="87" y="749"/>
                  <a:pt x="37" y="784"/>
                </a:cubicBezTo>
                <a:cubicBezTo>
                  <a:pt x="35" y="786"/>
                  <a:pt x="37" y="791"/>
                  <a:pt x="40" y="790"/>
                </a:cubicBezTo>
                <a:cubicBezTo>
                  <a:pt x="110" y="770"/>
                  <a:pt x="184" y="726"/>
                  <a:pt x="245" y="776"/>
                </a:cubicBezTo>
                <a:cubicBezTo>
                  <a:pt x="250" y="792"/>
                  <a:pt x="255" y="809"/>
                  <a:pt x="261" y="825"/>
                </a:cubicBezTo>
                <a:cubicBezTo>
                  <a:pt x="214" y="807"/>
                  <a:pt x="151" y="813"/>
                  <a:pt x="109" y="835"/>
                </a:cubicBezTo>
                <a:cubicBezTo>
                  <a:pt x="106" y="836"/>
                  <a:pt x="107" y="841"/>
                  <a:pt x="110" y="840"/>
                </a:cubicBezTo>
                <a:cubicBezTo>
                  <a:pt x="140" y="832"/>
                  <a:pt x="171" y="825"/>
                  <a:pt x="202" y="827"/>
                </a:cubicBezTo>
                <a:cubicBezTo>
                  <a:pt x="224" y="828"/>
                  <a:pt x="244" y="833"/>
                  <a:pt x="265" y="837"/>
                </a:cubicBezTo>
                <a:cubicBezTo>
                  <a:pt x="268" y="846"/>
                  <a:pt x="271" y="854"/>
                  <a:pt x="274" y="863"/>
                </a:cubicBezTo>
                <a:cubicBezTo>
                  <a:pt x="235" y="844"/>
                  <a:pt x="171" y="859"/>
                  <a:pt x="138" y="876"/>
                </a:cubicBezTo>
                <a:cubicBezTo>
                  <a:pt x="134" y="878"/>
                  <a:pt x="136" y="883"/>
                  <a:pt x="140" y="883"/>
                </a:cubicBezTo>
                <a:cubicBezTo>
                  <a:pt x="186" y="881"/>
                  <a:pt x="237" y="851"/>
                  <a:pt x="279" y="876"/>
                </a:cubicBezTo>
                <a:cubicBezTo>
                  <a:pt x="282" y="884"/>
                  <a:pt x="285" y="892"/>
                  <a:pt x="288" y="900"/>
                </a:cubicBezTo>
                <a:cubicBezTo>
                  <a:pt x="219" y="890"/>
                  <a:pt x="131" y="906"/>
                  <a:pt x="78" y="949"/>
                </a:cubicBezTo>
                <a:cubicBezTo>
                  <a:pt x="74" y="952"/>
                  <a:pt x="78" y="957"/>
                  <a:pt x="82" y="956"/>
                </a:cubicBezTo>
                <a:cubicBezTo>
                  <a:pt x="119" y="943"/>
                  <a:pt x="152" y="925"/>
                  <a:pt x="191" y="918"/>
                </a:cubicBezTo>
                <a:cubicBezTo>
                  <a:pt x="225" y="911"/>
                  <a:pt x="258" y="911"/>
                  <a:pt x="293" y="912"/>
                </a:cubicBezTo>
                <a:cubicBezTo>
                  <a:pt x="298" y="925"/>
                  <a:pt x="304" y="939"/>
                  <a:pt x="310" y="952"/>
                </a:cubicBezTo>
                <a:cubicBezTo>
                  <a:pt x="280" y="942"/>
                  <a:pt x="239" y="939"/>
                  <a:pt x="210" y="948"/>
                </a:cubicBezTo>
                <a:cubicBezTo>
                  <a:pt x="206" y="949"/>
                  <a:pt x="206" y="955"/>
                  <a:pt x="210" y="955"/>
                </a:cubicBezTo>
                <a:cubicBezTo>
                  <a:pt x="228" y="956"/>
                  <a:pt x="246" y="954"/>
                  <a:pt x="264" y="955"/>
                </a:cubicBezTo>
                <a:cubicBezTo>
                  <a:pt x="281" y="957"/>
                  <a:pt x="298" y="960"/>
                  <a:pt x="315" y="962"/>
                </a:cubicBezTo>
                <a:cubicBezTo>
                  <a:pt x="317" y="967"/>
                  <a:pt x="319" y="972"/>
                  <a:pt x="321" y="977"/>
                </a:cubicBezTo>
                <a:cubicBezTo>
                  <a:pt x="324" y="982"/>
                  <a:pt x="326" y="987"/>
                  <a:pt x="329" y="992"/>
                </a:cubicBezTo>
                <a:cubicBezTo>
                  <a:pt x="290" y="978"/>
                  <a:pt x="237" y="983"/>
                  <a:pt x="202" y="995"/>
                </a:cubicBezTo>
                <a:cubicBezTo>
                  <a:pt x="198" y="996"/>
                  <a:pt x="200" y="1001"/>
                  <a:pt x="203" y="1001"/>
                </a:cubicBezTo>
                <a:cubicBezTo>
                  <a:pt x="250" y="999"/>
                  <a:pt x="291" y="991"/>
                  <a:pt x="335" y="1005"/>
                </a:cubicBezTo>
                <a:cubicBezTo>
                  <a:pt x="340" y="1015"/>
                  <a:pt x="345" y="1024"/>
                  <a:pt x="350" y="1034"/>
                </a:cubicBezTo>
                <a:cubicBezTo>
                  <a:pt x="327" y="1027"/>
                  <a:pt x="301" y="1026"/>
                  <a:pt x="279" y="1026"/>
                </a:cubicBezTo>
                <a:cubicBezTo>
                  <a:pt x="238" y="1026"/>
                  <a:pt x="194" y="1028"/>
                  <a:pt x="154" y="1042"/>
                </a:cubicBezTo>
                <a:cubicBezTo>
                  <a:pt x="151" y="1043"/>
                  <a:pt x="153" y="1049"/>
                  <a:pt x="156" y="1048"/>
                </a:cubicBezTo>
                <a:cubicBezTo>
                  <a:pt x="224" y="1042"/>
                  <a:pt x="293" y="1026"/>
                  <a:pt x="358" y="1048"/>
                </a:cubicBezTo>
                <a:cubicBezTo>
                  <a:pt x="417" y="1153"/>
                  <a:pt x="490" y="1252"/>
                  <a:pt x="561" y="1349"/>
                </a:cubicBezTo>
                <a:cubicBezTo>
                  <a:pt x="651" y="1471"/>
                  <a:pt x="747" y="1587"/>
                  <a:pt x="848" y="1700"/>
                </a:cubicBezTo>
                <a:cubicBezTo>
                  <a:pt x="853" y="1706"/>
                  <a:pt x="862" y="1699"/>
                  <a:pt x="857" y="1692"/>
                </a:cubicBezTo>
                <a:close/>
                <a:moveTo>
                  <a:pt x="383" y="706"/>
                </a:moveTo>
                <a:cubicBezTo>
                  <a:pt x="364" y="722"/>
                  <a:pt x="349" y="746"/>
                  <a:pt x="337" y="763"/>
                </a:cubicBezTo>
                <a:cubicBezTo>
                  <a:pt x="322" y="788"/>
                  <a:pt x="306" y="813"/>
                  <a:pt x="298" y="841"/>
                </a:cubicBezTo>
                <a:cubicBezTo>
                  <a:pt x="293" y="826"/>
                  <a:pt x="288" y="811"/>
                  <a:pt x="283" y="795"/>
                </a:cubicBezTo>
                <a:cubicBezTo>
                  <a:pt x="304" y="756"/>
                  <a:pt x="340" y="716"/>
                  <a:pt x="383" y="706"/>
                </a:cubicBezTo>
                <a:close/>
                <a:moveTo>
                  <a:pt x="289" y="636"/>
                </a:moveTo>
                <a:cubicBezTo>
                  <a:pt x="275" y="646"/>
                  <a:pt x="261" y="657"/>
                  <a:pt x="247" y="668"/>
                </a:cubicBezTo>
                <a:cubicBezTo>
                  <a:pt x="246" y="664"/>
                  <a:pt x="245" y="660"/>
                  <a:pt x="244" y="655"/>
                </a:cubicBezTo>
                <a:cubicBezTo>
                  <a:pt x="259" y="650"/>
                  <a:pt x="274" y="643"/>
                  <a:pt x="289" y="636"/>
                </a:cubicBezTo>
                <a:close/>
                <a:moveTo>
                  <a:pt x="237" y="627"/>
                </a:moveTo>
                <a:cubicBezTo>
                  <a:pt x="237" y="626"/>
                  <a:pt x="236" y="624"/>
                  <a:pt x="236" y="623"/>
                </a:cubicBezTo>
                <a:cubicBezTo>
                  <a:pt x="239" y="622"/>
                  <a:pt x="241" y="621"/>
                  <a:pt x="244" y="620"/>
                </a:cubicBezTo>
                <a:cubicBezTo>
                  <a:pt x="242" y="622"/>
                  <a:pt x="239" y="625"/>
                  <a:pt x="237" y="627"/>
                </a:cubicBezTo>
                <a:close/>
                <a:moveTo>
                  <a:pt x="319" y="560"/>
                </a:moveTo>
                <a:cubicBezTo>
                  <a:pt x="309" y="566"/>
                  <a:pt x="299" y="572"/>
                  <a:pt x="289" y="580"/>
                </a:cubicBezTo>
                <a:cubicBezTo>
                  <a:pt x="270" y="590"/>
                  <a:pt x="252" y="601"/>
                  <a:pt x="233" y="612"/>
                </a:cubicBezTo>
                <a:cubicBezTo>
                  <a:pt x="231" y="603"/>
                  <a:pt x="229" y="594"/>
                  <a:pt x="228" y="585"/>
                </a:cubicBezTo>
                <a:cubicBezTo>
                  <a:pt x="258" y="573"/>
                  <a:pt x="287" y="563"/>
                  <a:pt x="319" y="560"/>
                </a:cubicBezTo>
                <a:close/>
                <a:moveTo>
                  <a:pt x="117" y="250"/>
                </a:moveTo>
                <a:cubicBezTo>
                  <a:pt x="102" y="228"/>
                  <a:pt x="86" y="207"/>
                  <a:pt x="70" y="187"/>
                </a:cubicBezTo>
                <a:cubicBezTo>
                  <a:pt x="94" y="211"/>
                  <a:pt x="116" y="236"/>
                  <a:pt x="136" y="263"/>
                </a:cubicBezTo>
                <a:cubicBezTo>
                  <a:pt x="138" y="272"/>
                  <a:pt x="139" y="282"/>
                  <a:pt x="141" y="291"/>
                </a:cubicBezTo>
                <a:cubicBezTo>
                  <a:pt x="132" y="273"/>
                  <a:pt x="118" y="252"/>
                  <a:pt x="117" y="250"/>
                </a:cubicBezTo>
                <a:close/>
                <a:moveTo>
                  <a:pt x="158" y="611"/>
                </a:moveTo>
                <a:cubicBezTo>
                  <a:pt x="155" y="611"/>
                  <a:pt x="151" y="610"/>
                  <a:pt x="148" y="610"/>
                </a:cubicBezTo>
                <a:cubicBezTo>
                  <a:pt x="168" y="605"/>
                  <a:pt x="187" y="603"/>
                  <a:pt x="203" y="611"/>
                </a:cubicBezTo>
                <a:cubicBezTo>
                  <a:pt x="204" y="615"/>
                  <a:pt x="204" y="619"/>
                  <a:pt x="205" y="622"/>
                </a:cubicBezTo>
                <a:cubicBezTo>
                  <a:pt x="191" y="615"/>
                  <a:pt x="172" y="612"/>
                  <a:pt x="158" y="611"/>
                </a:cubicBezTo>
                <a:close/>
                <a:moveTo>
                  <a:pt x="158" y="655"/>
                </a:moveTo>
                <a:cubicBezTo>
                  <a:pt x="149" y="655"/>
                  <a:pt x="140" y="655"/>
                  <a:pt x="131" y="655"/>
                </a:cubicBezTo>
                <a:cubicBezTo>
                  <a:pt x="160" y="651"/>
                  <a:pt x="187" y="653"/>
                  <a:pt x="214" y="661"/>
                </a:cubicBezTo>
                <a:cubicBezTo>
                  <a:pt x="214" y="662"/>
                  <a:pt x="215" y="662"/>
                  <a:pt x="215" y="663"/>
                </a:cubicBezTo>
                <a:cubicBezTo>
                  <a:pt x="197" y="656"/>
                  <a:pt x="174" y="655"/>
                  <a:pt x="158" y="655"/>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2" name="Freeform 251"/>
          <p:cNvSpPr>
            <a:spLocks/>
          </p:cNvSpPr>
          <p:nvPr userDrawn="1"/>
        </p:nvSpPr>
        <p:spPr bwMode="auto">
          <a:xfrm>
            <a:off x="521173" y="6322073"/>
            <a:ext cx="958781" cy="3159358"/>
          </a:xfrm>
          <a:custGeom>
            <a:avLst/>
            <a:gdLst>
              <a:gd name="T0" fmla="*/ 815 w 1080"/>
              <a:gd name="T1" fmla="*/ 1775 h 3559"/>
              <a:gd name="T2" fmla="*/ 725 w 1080"/>
              <a:gd name="T3" fmla="*/ 1707 h 3559"/>
              <a:gd name="T4" fmla="*/ 602 w 1080"/>
              <a:gd name="T5" fmla="*/ 1700 h 3559"/>
              <a:gd name="T6" fmla="*/ 1080 w 1080"/>
              <a:gd name="T7" fmla="*/ 1242 h 3559"/>
              <a:gd name="T8" fmla="*/ 605 w 1080"/>
              <a:gd name="T9" fmla="*/ 1657 h 3559"/>
              <a:gd name="T10" fmla="*/ 829 w 1080"/>
              <a:gd name="T11" fmla="*/ 1347 h 3559"/>
              <a:gd name="T12" fmla="*/ 1062 w 1080"/>
              <a:gd name="T13" fmla="*/ 1069 h 3559"/>
              <a:gd name="T14" fmla="*/ 591 w 1080"/>
              <a:gd name="T15" fmla="*/ 1396 h 3559"/>
              <a:gd name="T16" fmla="*/ 639 w 1080"/>
              <a:gd name="T17" fmla="*/ 1188 h 3559"/>
              <a:gd name="T18" fmla="*/ 542 w 1080"/>
              <a:gd name="T19" fmla="*/ 1172 h 3559"/>
              <a:gd name="T20" fmla="*/ 537 w 1080"/>
              <a:gd name="T21" fmla="*/ 1154 h 3559"/>
              <a:gd name="T22" fmla="*/ 796 w 1080"/>
              <a:gd name="T23" fmla="*/ 405 h 3559"/>
              <a:gd name="T24" fmla="*/ 471 w 1080"/>
              <a:gd name="T25" fmla="*/ 934 h 3559"/>
              <a:gd name="T26" fmla="*/ 561 w 1080"/>
              <a:gd name="T27" fmla="*/ 99 h 3559"/>
              <a:gd name="T28" fmla="*/ 422 w 1080"/>
              <a:gd name="T29" fmla="*/ 786 h 3559"/>
              <a:gd name="T30" fmla="*/ 386 w 1080"/>
              <a:gd name="T31" fmla="*/ 742 h 3559"/>
              <a:gd name="T32" fmla="*/ 69 w 1080"/>
              <a:gd name="T33" fmla="*/ 396 h 3559"/>
              <a:gd name="T34" fmla="*/ 445 w 1080"/>
              <a:gd name="T35" fmla="*/ 965 h 3559"/>
              <a:gd name="T36" fmla="*/ 487 w 1080"/>
              <a:gd name="T37" fmla="*/ 1095 h 3559"/>
              <a:gd name="T38" fmla="*/ 499 w 1080"/>
              <a:gd name="T39" fmla="*/ 1135 h 3559"/>
              <a:gd name="T40" fmla="*/ 560 w 1080"/>
              <a:gd name="T41" fmla="*/ 1388 h 3559"/>
              <a:gd name="T42" fmla="*/ 563 w 1080"/>
              <a:gd name="T43" fmla="*/ 1409 h 3559"/>
              <a:gd name="T44" fmla="*/ 402 w 1080"/>
              <a:gd name="T45" fmla="*/ 1332 h 3559"/>
              <a:gd name="T46" fmla="*/ 578 w 1080"/>
              <a:gd name="T47" fmla="*/ 1576 h 3559"/>
              <a:gd name="T48" fmla="*/ 433 w 1080"/>
              <a:gd name="T49" fmla="*/ 1529 h 3559"/>
              <a:gd name="T50" fmla="*/ 422 w 1080"/>
              <a:gd name="T51" fmla="*/ 1652 h 3559"/>
              <a:gd name="T52" fmla="*/ 555 w 1080"/>
              <a:gd name="T53" fmla="*/ 1874 h 3559"/>
              <a:gd name="T54" fmla="*/ 189 w 1080"/>
              <a:gd name="T55" fmla="*/ 1572 h 3559"/>
              <a:gd name="T56" fmla="*/ 358 w 1080"/>
              <a:gd name="T57" fmla="*/ 1808 h 3559"/>
              <a:gd name="T58" fmla="*/ 554 w 1080"/>
              <a:gd name="T59" fmla="*/ 1881 h 3559"/>
              <a:gd name="T60" fmla="*/ 212 w 1080"/>
              <a:gd name="T61" fmla="*/ 1786 h 3559"/>
              <a:gd name="T62" fmla="*/ 473 w 1080"/>
              <a:gd name="T63" fmla="*/ 2073 h 3559"/>
              <a:gd name="T64" fmla="*/ 502 w 1080"/>
              <a:gd name="T65" fmla="*/ 2215 h 3559"/>
              <a:gd name="T66" fmla="*/ 502 w 1080"/>
              <a:gd name="T67" fmla="*/ 2217 h 3559"/>
              <a:gd name="T68" fmla="*/ 288 w 1080"/>
              <a:gd name="T69" fmla="*/ 1987 h 3559"/>
              <a:gd name="T70" fmla="*/ 495 w 1080"/>
              <a:gd name="T71" fmla="*/ 2252 h 3559"/>
              <a:gd name="T72" fmla="*/ 274 w 1080"/>
              <a:gd name="T73" fmla="*/ 2154 h 3559"/>
              <a:gd name="T74" fmla="*/ 276 w 1080"/>
              <a:gd name="T75" fmla="*/ 2260 h 3559"/>
              <a:gd name="T76" fmla="*/ 450 w 1080"/>
              <a:gd name="T77" fmla="*/ 2469 h 3559"/>
              <a:gd name="T78" fmla="*/ 447 w 1080"/>
              <a:gd name="T79" fmla="*/ 2472 h 3559"/>
              <a:gd name="T80" fmla="*/ 354 w 1080"/>
              <a:gd name="T81" fmla="*/ 2964 h 3559"/>
              <a:gd name="T82" fmla="*/ 420 w 1080"/>
              <a:gd name="T83" fmla="*/ 3548 h 3559"/>
              <a:gd name="T84" fmla="*/ 461 w 1080"/>
              <a:gd name="T85" fmla="*/ 2549 h 3559"/>
              <a:gd name="T86" fmla="*/ 727 w 1080"/>
              <a:gd name="T87" fmla="*/ 2357 h 3559"/>
              <a:gd name="T88" fmla="*/ 1002 w 1080"/>
              <a:gd name="T89" fmla="*/ 2130 h 3559"/>
              <a:gd name="T90" fmla="*/ 514 w 1080"/>
              <a:gd name="T91" fmla="*/ 2413 h 3559"/>
              <a:gd name="T92" fmla="*/ 530 w 1080"/>
              <a:gd name="T93" fmla="*/ 2215 h 3559"/>
              <a:gd name="T94" fmla="*/ 959 w 1080"/>
              <a:gd name="T95" fmla="*/ 1935 h 3559"/>
              <a:gd name="T96" fmla="*/ 557 w 1080"/>
              <a:gd name="T97" fmla="*/ 2064 h 3559"/>
              <a:gd name="T98" fmla="*/ 684 w 1080"/>
              <a:gd name="T99" fmla="*/ 1921 h 3559"/>
              <a:gd name="T100" fmla="*/ 569 w 1080"/>
              <a:gd name="T101" fmla="*/ 1986 h 3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080" h="3559">
                <a:moveTo>
                  <a:pt x="586" y="1864"/>
                </a:moveTo>
                <a:cubicBezTo>
                  <a:pt x="668" y="1852"/>
                  <a:pt x="747" y="1824"/>
                  <a:pt x="815" y="1775"/>
                </a:cubicBezTo>
                <a:cubicBezTo>
                  <a:pt x="899" y="1719"/>
                  <a:pt x="1052" y="1453"/>
                  <a:pt x="1052" y="1453"/>
                </a:cubicBezTo>
                <a:cubicBezTo>
                  <a:pt x="1052" y="1453"/>
                  <a:pt x="857" y="1572"/>
                  <a:pt x="725" y="1707"/>
                </a:cubicBezTo>
                <a:cubicBezTo>
                  <a:pt x="590" y="1838"/>
                  <a:pt x="590" y="1838"/>
                  <a:pt x="590" y="1838"/>
                </a:cubicBezTo>
                <a:cubicBezTo>
                  <a:pt x="595" y="1792"/>
                  <a:pt x="600" y="1746"/>
                  <a:pt x="602" y="1700"/>
                </a:cubicBezTo>
                <a:cubicBezTo>
                  <a:pt x="656" y="1661"/>
                  <a:pt x="850" y="1521"/>
                  <a:pt x="905" y="1459"/>
                </a:cubicBezTo>
                <a:cubicBezTo>
                  <a:pt x="966" y="1389"/>
                  <a:pt x="1030" y="1319"/>
                  <a:pt x="1080" y="1242"/>
                </a:cubicBezTo>
                <a:cubicBezTo>
                  <a:pt x="975" y="1285"/>
                  <a:pt x="883" y="1353"/>
                  <a:pt x="797" y="1427"/>
                </a:cubicBezTo>
                <a:cubicBezTo>
                  <a:pt x="734" y="1483"/>
                  <a:pt x="643" y="1568"/>
                  <a:pt x="605" y="1657"/>
                </a:cubicBezTo>
                <a:cubicBezTo>
                  <a:pt x="607" y="1595"/>
                  <a:pt x="606" y="1533"/>
                  <a:pt x="600" y="1471"/>
                </a:cubicBezTo>
                <a:cubicBezTo>
                  <a:pt x="639" y="1450"/>
                  <a:pt x="764" y="1382"/>
                  <a:pt x="829" y="1347"/>
                </a:cubicBezTo>
                <a:cubicBezTo>
                  <a:pt x="884" y="1317"/>
                  <a:pt x="936" y="1262"/>
                  <a:pt x="975" y="1207"/>
                </a:cubicBezTo>
                <a:cubicBezTo>
                  <a:pt x="1004" y="1161"/>
                  <a:pt x="1021" y="1107"/>
                  <a:pt x="1062" y="1069"/>
                </a:cubicBezTo>
                <a:cubicBezTo>
                  <a:pt x="875" y="1128"/>
                  <a:pt x="708" y="1304"/>
                  <a:pt x="600" y="1461"/>
                </a:cubicBezTo>
                <a:cubicBezTo>
                  <a:pt x="597" y="1440"/>
                  <a:pt x="595" y="1418"/>
                  <a:pt x="591" y="1396"/>
                </a:cubicBezTo>
                <a:cubicBezTo>
                  <a:pt x="627" y="1349"/>
                  <a:pt x="866" y="1030"/>
                  <a:pt x="913" y="860"/>
                </a:cubicBezTo>
                <a:cubicBezTo>
                  <a:pt x="799" y="946"/>
                  <a:pt x="710" y="1067"/>
                  <a:pt x="639" y="1188"/>
                </a:cubicBezTo>
                <a:cubicBezTo>
                  <a:pt x="617" y="1229"/>
                  <a:pt x="588" y="1287"/>
                  <a:pt x="582" y="1341"/>
                </a:cubicBezTo>
                <a:cubicBezTo>
                  <a:pt x="571" y="1284"/>
                  <a:pt x="558" y="1228"/>
                  <a:pt x="542" y="1172"/>
                </a:cubicBezTo>
                <a:cubicBezTo>
                  <a:pt x="948" y="558"/>
                  <a:pt x="948" y="558"/>
                  <a:pt x="948" y="558"/>
                </a:cubicBezTo>
                <a:cubicBezTo>
                  <a:pt x="702" y="748"/>
                  <a:pt x="596" y="944"/>
                  <a:pt x="537" y="1154"/>
                </a:cubicBezTo>
                <a:cubicBezTo>
                  <a:pt x="531" y="1132"/>
                  <a:pt x="525" y="1111"/>
                  <a:pt x="519" y="1090"/>
                </a:cubicBezTo>
                <a:cubicBezTo>
                  <a:pt x="565" y="976"/>
                  <a:pt x="729" y="579"/>
                  <a:pt x="796" y="405"/>
                </a:cubicBezTo>
                <a:cubicBezTo>
                  <a:pt x="632" y="533"/>
                  <a:pt x="491" y="776"/>
                  <a:pt x="491" y="998"/>
                </a:cubicBezTo>
                <a:cubicBezTo>
                  <a:pt x="484" y="977"/>
                  <a:pt x="477" y="955"/>
                  <a:pt x="471" y="934"/>
                </a:cubicBezTo>
                <a:cubicBezTo>
                  <a:pt x="492" y="818"/>
                  <a:pt x="582" y="309"/>
                  <a:pt x="568" y="99"/>
                </a:cubicBezTo>
                <a:cubicBezTo>
                  <a:pt x="561" y="99"/>
                  <a:pt x="561" y="99"/>
                  <a:pt x="561" y="99"/>
                </a:cubicBezTo>
                <a:cubicBezTo>
                  <a:pt x="460" y="263"/>
                  <a:pt x="404" y="589"/>
                  <a:pt x="434" y="821"/>
                </a:cubicBezTo>
                <a:cubicBezTo>
                  <a:pt x="430" y="809"/>
                  <a:pt x="426" y="798"/>
                  <a:pt x="422" y="786"/>
                </a:cubicBezTo>
                <a:cubicBezTo>
                  <a:pt x="398" y="595"/>
                  <a:pt x="336" y="188"/>
                  <a:pt x="219" y="0"/>
                </a:cubicBezTo>
                <a:cubicBezTo>
                  <a:pt x="215" y="262"/>
                  <a:pt x="305" y="501"/>
                  <a:pt x="386" y="742"/>
                </a:cubicBezTo>
                <a:cubicBezTo>
                  <a:pt x="394" y="780"/>
                  <a:pt x="403" y="817"/>
                  <a:pt x="413" y="854"/>
                </a:cubicBezTo>
                <a:cubicBezTo>
                  <a:pt x="294" y="600"/>
                  <a:pt x="69" y="396"/>
                  <a:pt x="69" y="396"/>
                </a:cubicBezTo>
                <a:cubicBezTo>
                  <a:pt x="69" y="396"/>
                  <a:pt x="165" y="587"/>
                  <a:pt x="218" y="660"/>
                </a:cubicBezTo>
                <a:cubicBezTo>
                  <a:pt x="292" y="764"/>
                  <a:pt x="353" y="881"/>
                  <a:pt x="445" y="965"/>
                </a:cubicBezTo>
                <a:cubicBezTo>
                  <a:pt x="447" y="969"/>
                  <a:pt x="447" y="969"/>
                  <a:pt x="447" y="969"/>
                </a:cubicBezTo>
                <a:cubicBezTo>
                  <a:pt x="461" y="1011"/>
                  <a:pt x="474" y="1053"/>
                  <a:pt x="487" y="1095"/>
                </a:cubicBezTo>
                <a:cubicBezTo>
                  <a:pt x="373" y="937"/>
                  <a:pt x="173" y="728"/>
                  <a:pt x="0" y="707"/>
                </a:cubicBezTo>
                <a:cubicBezTo>
                  <a:pt x="95" y="830"/>
                  <a:pt x="403" y="1063"/>
                  <a:pt x="499" y="1135"/>
                </a:cubicBezTo>
                <a:cubicBezTo>
                  <a:pt x="513" y="1182"/>
                  <a:pt x="527" y="1229"/>
                  <a:pt x="538" y="1277"/>
                </a:cubicBezTo>
                <a:cubicBezTo>
                  <a:pt x="547" y="1314"/>
                  <a:pt x="554" y="1351"/>
                  <a:pt x="560" y="1388"/>
                </a:cubicBezTo>
                <a:cubicBezTo>
                  <a:pt x="463" y="1203"/>
                  <a:pt x="360" y="1029"/>
                  <a:pt x="155" y="948"/>
                </a:cubicBezTo>
                <a:cubicBezTo>
                  <a:pt x="170" y="1060"/>
                  <a:pt x="492" y="1347"/>
                  <a:pt x="563" y="1409"/>
                </a:cubicBezTo>
                <a:cubicBezTo>
                  <a:pt x="570" y="1458"/>
                  <a:pt x="575" y="1507"/>
                  <a:pt x="577" y="1557"/>
                </a:cubicBezTo>
                <a:cubicBezTo>
                  <a:pt x="542" y="1470"/>
                  <a:pt x="466" y="1393"/>
                  <a:pt x="402" y="1332"/>
                </a:cubicBezTo>
                <a:cubicBezTo>
                  <a:pt x="362" y="1292"/>
                  <a:pt x="216" y="1217"/>
                  <a:pt x="216" y="1217"/>
                </a:cubicBezTo>
                <a:cubicBezTo>
                  <a:pt x="311" y="1402"/>
                  <a:pt x="533" y="1548"/>
                  <a:pt x="578" y="1576"/>
                </a:cubicBezTo>
                <a:cubicBezTo>
                  <a:pt x="579" y="1617"/>
                  <a:pt x="578" y="1658"/>
                  <a:pt x="574" y="1699"/>
                </a:cubicBezTo>
                <a:cubicBezTo>
                  <a:pt x="529" y="1638"/>
                  <a:pt x="494" y="1585"/>
                  <a:pt x="433" y="1529"/>
                </a:cubicBezTo>
                <a:cubicBezTo>
                  <a:pt x="389" y="1489"/>
                  <a:pt x="313" y="1406"/>
                  <a:pt x="249" y="1405"/>
                </a:cubicBezTo>
                <a:cubicBezTo>
                  <a:pt x="295" y="1496"/>
                  <a:pt x="357" y="1574"/>
                  <a:pt x="422" y="1652"/>
                </a:cubicBezTo>
                <a:cubicBezTo>
                  <a:pt x="452" y="1688"/>
                  <a:pt x="537" y="1709"/>
                  <a:pt x="573" y="1716"/>
                </a:cubicBezTo>
                <a:cubicBezTo>
                  <a:pt x="569" y="1769"/>
                  <a:pt x="562" y="1822"/>
                  <a:pt x="555" y="1874"/>
                </a:cubicBezTo>
                <a:cubicBezTo>
                  <a:pt x="532" y="1847"/>
                  <a:pt x="426" y="1722"/>
                  <a:pt x="372" y="1665"/>
                </a:cubicBezTo>
                <a:cubicBezTo>
                  <a:pt x="325" y="1617"/>
                  <a:pt x="189" y="1572"/>
                  <a:pt x="189" y="1572"/>
                </a:cubicBezTo>
                <a:cubicBezTo>
                  <a:pt x="189" y="1572"/>
                  <a:pt x="246" y="1659"/>
                  <a:pt x="269" y="1692"/>
                </a:cubicBezTo>
                <a:cubicBezTo>
                  <a:pt x="296" y="1732"/>
                  <a:pt x="326" y="1770"/>
                  <a:pt x="358" y="1808"/>
                </a:cubicBezTo>
                <a:cubicBezTo>
                  <a:pt x="404" y="1855"/>
                  <a:pt x="483" y="1876"/>
                  <a:pt x="554" y="1879"/>
                </a:cubicBezTo>
                <a:cubicBezTo>
                  <a:pt x="554" y="1880"/>
                  <a:pt x="554" y="1881"/>
                  <a:pt x="554" y="1881"/>
                </a:cubicBezTo>
                <a:cubicBezTo>
                  <a:pt x="546" y="1947"/>
                  <a:pt x="536" y="2012"/>
                  <a:pt x="526" y="2077"/>
                </a:cubicBezTo>
                <a:cubicBezTo>
                  <a:pt x="469" y="1953"/>
                  <a:pt x="212" y="1786"/>
                  <a:pt x="212" y="1786"/>
                </a:cubicBezTo>
                <a:cubicBezTo>
                  <a:pt x="212" y="1786"/>
                  <a:pt x="286" y="1877"/>
                  <a:pt x="318" y="1918"/>
                </a:cubicBezTo>
                <a:cubicBezTo>
                  <a:pt x="366" y="1977"/>
                  <a:pt x="410" y="2029"/>
                  <a:pt x="473" y="2073"/>
                </a:cubicBezTo>
                <a:cubicBezTo>
                  <a:pt x="522" y="2100"/>
                  <a:pt x="522" y="2100"/>
                  <a:pt x="522" y="2100"/>
                </a:cubicBezTo>
                <a:cubicBezTo>
                  <a:pt x="516" y="2138"/>
                  <a:pt x="509" y="2176"/>
                  <a:pt x="502" y="2215"/>
                </a:cubicBezTo>
                <a:cubicBezTo>
                  <a:pt x="500" y="2216"/>
                  <a:pt x="499" y="2217"/>
                  <a:pt x="499" y="2217"/>
                </a:cubicBezTo>
                <a:cubicBezTo>
                  <a:pt x="500" y="2217"/>
                  <a:pt x="501" y="2217"/>
                  <a:pt x="502" y="2217"/>
                </a:cubicBezTo>
                <a:cubicBezTo>
                  <a:pt x="501" y="2223"/>
                  <a:pt x="500" y="2229"/>
                  <a:pt x="498" y="2235"/>
                </a:cubicBezTo>
                <a:cubicBezTo>
                  <a:pt x="456" y="2179"/>
                  <a:pt x="342" y="2032"/>
                  <a:pt x="288" y="1987"/>
                </a:cubicBezTo>
                <a:cubicBezTo>
                  <a:pt x="248" y="1955"/>
                  <a:pt x="152" y="1929"/>
                  <a:pt x="152" y="1929"/>
                </a:cubicBezTo>
                <a:cubicBezTo>
                  <a:pt x="152" y="1929"/>
                  <a:pt x="402" y="2211"/>
                  <a:pt x="495" y="2252"/>
                </a:cubicBezTo>
                <a:cubicBezTo>
                  <a:pt x="490" y="2281"/>
                  <a:pt x="484" y="2310"/>
                  <a:pt x="478" y="2339"/>
                </a:cubicBezTo>
                <a:cubicBezTo>
                  <a:pt x="438" y="2301"/>
                  <a:pt x="322" y="2191"/>
                  <a:pt x="274" y="2154"/>
                </a:cubicBezTo>
                <a:cubicBezTo>
                  <a:pt x="222" y="2114"/>
                  <a:pt x="98" y="2075"/>
                  <a:pt x="98" y="2075"/>
                </a:cubicBezTo>
                <a:cubicBezTo>
                  <a:pt x="98" y="2075"/>
                  <a:pt x="210" y="2216"/>
                  <a:pt x="276" y="2260"/>
                </a:cubicBezTo>
                <a:cubicBezTo>
                  <a:pt x="329" y="2297"/>
                  <a:pt x="405" y="2352"/>
                  <a:pt x="475" y="2353"/>
                </a:cubicBezTo>
                <a:cubicBezTo>
                  <a:pt x="467" y="2392"/>
                  <a:pt x="459" y="2431"/>
                  <a:pt x="450" y="2469"/>
                </a:cubicBezTo>
                <a:cubicBezTo>
                  <a:pt x="450" y="2469"/>
                  <a:pt x="450" y="2469"/>
                  <a:pt x="450" y="2469"/>
                </a:cubicBezTo>
                <a:cubicBezTo>
                  <a:pt x="447" y="2472"/>
                  <a:pt x="447" y="2472"/>
                  <a:pt x="447" y="2472"/>
                </a:cubicBezTo>
                <a:cubicBezTo>
                  <a:pt x="448" y="2472"/>
                  <a:pt x="448" y="2472"/>
                  <a:pt x="449" y="2471"/>
                </a:cubicBezTo>
                <a:cubicBezTo>
                  <a:pt x="412" y="2635"/>
                  <a:pt x="375" y="2798"/>
                  <a:pt x="354" y="2964"/>
                </a:cubicBezTo>
                <a:cubicBezTo>
                  <a:pt x="329" y="3160"/>
                  <a:pt x="326" y="3369"/>
                  <a:pt x="409" y="3552"/>
                </a:cubicBezTo>
                <a:cubicBezTo>
                  <a:pt x="412" y="3559"/>
                  <a:pt x="423" y="3556"/>
                  <a:pt x="420" y="3548"/>
                </a:cubicBezTo>
                <a:cubicBezTo>
                  <a:pt x="358" y="3393"/>
                  <a:pt x="356" y="3217"/>
                  <a:pt x="371" y="3053"/>
                </a:cubicBezTo>
                <a:cubicBezTo>
                  <a:pt x="387" y="2883"/>
                  <a:pt x="423" y="2715"/>
                  <a:pt x="461" y="2549"/>
                </a:cubicBezTo>
                <a:cubicBezTo>
                  <a:pt x="467" y="2520"/>
                  <a:pt x="474" y="2491"/>
                  <a:pt x="480" y="2463"/>
                </a:cubicBezTo>
                <a:cubicBezTo>
                  <a:pt x="569" y="2438"/>
                  <a:pt x="650" y="2417"/>
                  <a:pt x="727" y="2357"/>
                </a:cubicBezTo>
                <a:cubicBezTo>
                  <a:pt x="778" y="2318"/>
                  <a:pt x="827" y="2274"/>
                  <a:pt x="875" y="2228"/>
                </a:cubicBezTo>
                <a:cubicBezTo>
                  <a:pt x="912" y="2190"/>
                  <a:pt x="1002" y="2130"/>
                  <a:pt x="1002" y="2130"/>
                </a:cubicBezTo>
                <a:cubicBezTo>
                  <a:pt x="1002" y="2130"/>
                  <a:pt x="859" y="2181"/>
                  <a:pt x="807" y="2208"/>
                </a:cubicBezTo>
                <a:cubicBezTo>
                  <a:pt x="698" y="2260"/>
                  <a:pt x="603" y="2331"/>
                  <a:pt x="514" y="2413"/>
                </a:cubicBezTo>
                <a:cubicBezTo>
                  <a:pt x="485" y="2439"/>
                  <a:pt x="485" y="2439"/>
                  <a:pt x="485" y="2439"/>
                </a:cubicBezTo>
                <a:cubicBezTo>
                  <a:pt x="501" y="2364"/>
                  <a:pt x="516" y="2290"/>
                  <a:pt x="530" y="2215"/>
                </a:cubicBezTo>
                <a:cubicBezTo>
                  <a:pt x="607" y="2211"/>
                  <a:pt x="678" y="2199"/>
                  <a:pt x="751" y="2162"/>
                </a:cubicBezTo>
                <a:cubicBezTo>
                  <a:pt x="830" y="2122"/>
                  <a:pt x="938" y="2025"/>
                  <a:pt x="959" y="1935"/>
                </a:cubicBezTo>
                <a:cubicBezTo>
                  <a:pt x="872" y="1961"/>
                  <a:pt x="628" y="2128"/>
                  <a:pt x="535" y="2192"/>
                </a:cubicBezTo>
                <a:cubicBezTo>
                  <a:pt x="543" y="2149"/>
                  <a:pt x="550" y="2106"/>
                  <a:pt x="557" y="2064"/>
                </a:cubicBezTo>
                <a:cubicBezTo>
                  <a:pt x="711" y="2021"/>
                  <a:pt x="846" y="1914"/>
                  <a:pt x="947" y="1792"/>
                </a:cubicBezTo>
                <a:cubicBezTo>
                  <a:pt x="864" y="1810"/>
                  <a:pt x="764" y="1859"/>
                  <a:pt x="684" y="1921"/>
                </a:cubicBezTo>
                <a:cubicBezTo>
                  <a:pt x="635" y="1959"/>
                  <a:pt x="589" y="2007"/>
                  <a:pt x="561" y="2038"/>
                </a:cubicBezTo>
                <a:cubicBezTo>
                  <a:pt x="564" y="2021"/>
                  <a:pt x="567" y="2003"/>
                  <a:pt x="569" y="1986"/>
                </a:cubicBezTo>
                <a:cubicBezTo>
                  <a:pt x="576" y="1945"/>
                  <a:pt x="581" y="1905"/>
                  <a:pt x="586" y="1864"/>
                </a:cubicBezTo>
                <a:close/>
              </a:path>
            </a:pathLst>
          </a:custGeom>
          <a:solidFill>
            <a:schemeClr val="accent2">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3" name="Freeform 252"/>
          <p:cNvSpPr>
            <a:spLocks noEditPoints="1"/>
          </p:cNvSpPr>
          <p:nvPr userDrawn="1"/>
        </p:nvSpPr>
        <p:spPr bwMode="auto">
          <a:xfrm>
            <a:off x="10760393" y="6538739"/>
            <a:ext cx="538330" cy="1655730"/>
          </a:xfrm>
          <a:custGeom>
            <a:avLst/>
            <a:gdLst>
              <a:gd name="T0" fmla="*/ 514 w 606"/>
              <a:gd name="T1" fmla="*/ 798 h 1865"/>
              <a:gd name="T2" fmla="*/ 521 w 606"/>
              <a:gd name="T3" fmla="*/ 748 h 1865"/>
              <a:gd name="T4" fmla="*/ 369 w 606"/>
              <a:gd name="T5" fmla="*/ 740 h 1865"/>
              <a:gd name="T6" fmla="*/ 479 w 606"/>
              <a:gd name="T7" fmla="*/ 636 h 1865"/>
              <a:gd name="T8" fmla="*/ 451 w 606"/>
              <a:gd name="T9" fmla="*/ 620 h 1865"/>
              <a:gd name="T10" fmla="*/ 468 w 606"/>
              <a:gd name="T11" fmla="*/ 591 h 1865"/>
              <a:gd name="T12" fmla="*/ 405 w 606"/>
              <a:gd name="T13" fmla="*/ 563 h 1865"/>
              <a:gd name="T14" fmla="*/ 461 w 606"/>
              <a:gd name="T15" fmla="*/ 533 h 1865"/>
              <a:gd name="T16" fmla="*/ 398 w 606"/>
              <a:gd name="T17" fmla="*/ 472 h 1865"/>
              <a:gd name="T18" fmla="*/ 351 w 606"/>
              <a:gd name="T19" fmla="*/ 498 h 1865"/>
              <a:gd name="T20" fmla="*/ 312 w 606"/>
              <a:gd name="T21" fmla="*/ 516 h 1865"/>
              <a:gd name="T22" fmla="*/ 370 w 606"/>
              <a:gd name="T23" fmla="*/ 424 h 1865"/>
              <a:gd name="T24" fmla="*/ 293 w 606"/>
              <a:gd name="T25" fmla="*/ 451 h 1865"/>
              <a:gd name="T26" fmla="*/ 349 w 606"/>
              <a:gd name="T27" fmla="*/ 253 h 1865"/>
              <a:gd name="T28" fmla="*/ 272 w 606"/>
              <a:gd name="T29" fmla="*/ 384 h 1865"/>
              <a:gd name="T30" fmla="*/ 267 w 606"/>
              <a:gd name="T31" fmla="*/ 298 h 1865"/>
              <a:gd name="T32" fmla="*/ 251 w 606"/>
              <a:gd name="T33" fmla="*/ 305 h 1865"/>
              <a:gd name="T34" fmla="*/ 278 w 606"/>
              <a:gd name="T35" fmla="*/ 75 h 1865"/>
              <a:gd name="T36" fmla="*/ 230 w 606"/>
              <a:gd name="T37" fmla="*/ 3 h 1865"/>
              <a:gd name="T38" fmla="*/ 152 w 606"/>
              <a:gd name="T39" fmla="*/ 7 h 1865"/>
              <a:gd name="T40" fmla="*/ 114 w 606"/>
              <a:gd name="T41" fmla="*/ 104 h 1865"/>
              <a:gd name="T42" fmla="*/ 29 w 606"/>
              <a:gd name="T43" fmla="*/ 66 h 1865"/>
              <a:gd name="T44" fmla="*/ 79 w 606"/>
              <a:gd name="T45" fmla="*/ 238 h 1865"/>
              <a:gd name="T46" fmla="*/ 238 w 606"/>
              <a:gd name="T47" fmla="*/ 383 h 1865"/>
              <a:gd name="T48" fmla="*/ 138 w 606"/>
              <a:gd name="T49" fmla="*/ 314 h 1865"/>
              <a:gd name="T50" fmla="*/ 172 w 606"/>
              <a:gd name="T51" fmla="*/ 352 h 1865"/>
              <a:gd name="T52" fmla="*/ 253 w 606"/>
              <a:gd name="T53" fmla="*/ 450 h 1865"/>
              <a:gd name="T54" fmla="*/ 273 w 606"/>
              <a:gd name="T55" fmla="*/ 488 h 1865"/>
              <a:gd name="T56" fmla="*/ 230 w 606"/>
              <a:gd name="T57" fmla="*/ 494 h 1865"/>
              <a:gd name="T58" fmla="*/ 48 w 606"/>
              <a:gd name="T59" fmla="*/ 533 h 1865"/>
              <a:gd name="T60" fmla="*/ 282 w 606"/>
              <a:gd name="T61" fmla="*/ 542 h 1865"/>
              <a:gd name="T62" fmla="*/ 30 w 606"/>
              <a:gd name="T63" fmla="*/ 583 h 1865"/>
              <a:gd name="T64" fmla="*/ 286 w 606"/>
              <a:gd name="T65" fmla="*/ 557 h 1865"/>
              <a:gd name="T66" fmla="*/ 102 w 606"/>
              <a:gd name="T67" fmla="*/ 607 h 1865"/>
              <a:gd name="T68" fmla="*/ 183 w 606"/>
              <a:gd name="T69" fmla="*/ 619 h 1865"/>
              <a:gd name="T70" fmla="*/ 243 w 606"/>
              <a:gd name="T71" fmla="*/ 648 h 1865"/>
              <a:gd name="T72" fmla="*/ 130 w 606"/>
              <a:gd name="T73" fmla="*/ 686 h 1865"/>
              <a:gd name="T74" fmla="*/ 325 w 606"/>
              <a:gd name="T75" fmla="*/ 680 h 1865"/>
              <a:gd name="T76" fmla="*/ 328 w 606"/>
              <a:gd name="T77" fmla="*/ 692 h 1865"/>
              <a:gd name="T78" fmla="*/ 339 w 606"/>
              <a:gd name="T79" fmla="*/ 746 h 1865"/>
              <a:gd name="T80" fmla="*/ 183 w 606"/>
              <a:gd name="T81" fmla="*/ 767 h 1865"/>
              <a:gd name="T82" fmla="*/ 170 w 606"/>
              <a:gd name="T83" fmla="*/ 801 h 1865"/>
              <a:gd name="T84" fmla="*/ 208 w 606"/>
              <a:gd name="T85" fmla="*/ 871 h 1865"/>
              <a:gd name="T86" fmla="*/ 366 w 606"/>
              <a:gd name="T87" fmla="*/ 932 h 1865"/>
              <a:gd name="T88" fmla="*/ 369 w 606"/>
              <a:gd name="T89" fmla="*/ 990 h 1865"/>
              <a:gd name="T90" fmla="*/ 318 w 606"/>
              <a:gd name="T91" fmla="*/ 1022 h 1865"/>
              <a:gd name="T92" fmla="*/ 303 w 606"/>
              <a:gd name="T93" fmla="*/ 1059 h 1865"/>
              <a:gd name="T94" fmla="*/ 288 w 606"/>
              <a:gd name="T95" fmla="*/ 1078 h 1865"/>
              <a:gd name="T96" fmla="*/ 266 w 606"/>
              <a:gd name="T97" fmla="*/ 1857 h 1865"/>
              <a:gd name="T98" fmla="*/ 458 w 606"/>
              <a:gd name="T99" fmla="*/ 996 h 1865"/>
              <a:gd name="T100" fmla="*/ 398 w 606"/>
              <a:gd name="T101" fmla="*/ 989 h 1865"/>
              <a:gd name="T102" fmla="*/ 483 w 606"/>
              <a:gd name="T103" fmla="*/ 895 h 1865"/>
              <a:gd name="T104" fmla="*/ 601 w 606"/>
              <a:gd name="T105" fmla="*/ 835 h 1865"/>
              <a:gd name="T106" fmla="*/ 417 w 606"/>
              <a:gd name="T107" fmla="*/ 600 h 1865"/>
              <a:gd name="T108" fmla="*/ 382 w 606"/>
              <a:gd name="T109" fmla="*/ 567 h 1865"/>
              <a:gd name="T110" fmla="*/ 243 w 606"/>
              <a:gd name="T111" fmla="*/ 233 h 1865"/>
              <a:gd name="T112" fmla="*/ 300 w 606"/>
              <a:gd name="T113" fmla="*/ 582 h 1865"/>
              <a:gd name="T114" fmla="*/ 269 w 606"/>
              <a:gd name="T115" fmla="*/ 656 h 1865"/>
              <a:gd name="T116" fmla="*/ 218 w 606"/>
              <a:gd name="T117" fmla="*/ 761 h 18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606" h="1865">
                <a:moveTo>
                  <a:pt x="601" y="835"/>
                </a:moveTo>
                <a:cubicBezTo>
                  <a:pt x="534" y="821"/>
                  <a:pt x="449" y="848"/>
                  <a:pt x="392" y="889"/>
                </a:cubicBezTo>
                <a:cubicBezTo>
                  <a:pt x="391" y="881"/>
                  <a:pt x="390" y="872"/>
                  <a:pt x="389" y="864"/>
                </a:cubicBezTo>
                <a:cubicBezTo>
                  <a:pt x="415" y="822"/>
                  <a:pt x="474" y="824"/>
                  <a:pt x="515" y="806"/>
                </a:cubicBezTo>
                <a:cubicBezTo>
                  <a:pt x="519" y="804"/>
                  <a:pt x="518" y="798"/>
                  <a:pt x="514" y="798"/>
                </a:cubicBezTo>
                <a:cubicBezTo>
                  <a:pt x="477" y="799"/>
                  <a:pt x="413" y="815"/>
                  <a:pt x="387" y="850"/>
                </a:cubicBezTo>
                <a:cubicBezTo>
                  <a:pt x="386" y="841"/>
                  <a:pt x="385" y="831"/>
                  <a:pt x="383" y="822"/>
                </a:cubicBezTo>
                <a:cubicBezTo>
                  <a:pt x="400" y="809"/>
                  <a:pt x="416" y="795"/>
                  <a:pt x="434" y="784"/>
                </a:cubicBezTo>
                <a:cubicBezTo>
                  <a:pt x="461" y="768"/>
                  <a:pt x="492" y="761"/>
                  <a:pt x="522" y="754"/>
                </a:cubicBezTo>
                <a:cubicBezTo>
                  <a:pt x="525" y="753"/>
                  <a:pt x="524" y="748"/>
                  <a:pt x="521" y="748"/>
                </a:cubicBezTo>
                <a:cubicBezTo>
                  <a:pt x="473" y="748"/>
                  <a:pt x="414" y="772"/>
                  <a:pt x="381" y="810"/>
                </a:cubicBezTo>
                <a:cubicBezTo>
                  <a:pt x="379" y="793"/>
                  <a:pt x="376" y="776"/>
                  <a:pt x="372" y="759"/>
                </a:cubicBezTo>
                <a:cubicBezTo>
                  <a:pt x="403" y="687"/>
                  <a:pt x="490" y="692"/>
                  <a:pt x="561" y="677"/>
                </a:cubicBezTo>
                <a:cubicBezTo>
                  <a:pt x="564" y="676"/>
                  <a:pt x="564" y="671"/>
                  <a:pt x="561" y="670"/>
                </a:cubicBezTo>
                <a:cubicBezTo>
                  <a:pt x="500" y="662"/>
                  <a:pt x="402" y="682"/>
                  <a:pt x="369" y="740"/>
                </a:cubicBezTo>
                <a:cubicBezTo>
                  <a:pt x="367" y="733"/>
                  <a:pt x="366" y="726"/>
                  <a:pt x="364" y="718"/>
                </a:cubicBezTo>
                <a:cubicBezTo>
                  <a:pt x="366" y="713"/>
                  <a:pt x="368" y="708"/>
                  <a:pt x="372" y="703"/>
                </a:cubicBezTo>
                <a:cubicBezTo>
                  <a:pt x="382" y="691"/>
                  <a:pt x="397" y="682"/>
                  <a:pt x="410" y="675"/>
                </a:cubicBezTo>
                <a:cubicBezTo>
                  <a:pt x="433" y="662"/>
                  <a:pt x="458" y="655"/>
                  <a:pt x="481" y="642"/>
                </a:cubicBezTo>
                <a:cubicBezTo>
                  <a:pt x="484" y="640"/>
                  <a:pt x="483" y="635"/>
                  <a:pt x="479" y="636"/>
                </a:cubicBezTo>
                <a:cubicBezTo>
                  <a:pt x="448" y="640"/>
                  <a:pt x="415" y="658"/>
                  <a:pt x="389" y="674"/>
                </a:cubicBezTo>
                <a:cubicBezTo>
                  <a:pt x="383" y="678"/>
                  <a:pt x="370" y="689"/>
                  <a:pt x="360" y="700"/>
                </a:cubicBezTo>
                <a:cubicBezTo>
                  <a:pt x="359" y="693"/>
                  <a:pt x="357" y="686"/>
                  <a:pt x="356" y="679"/>
                </a:cubicBezTo>
                <a:cubicBezTo>
                  <a:pt x="356" y="679"/>
                  <a:pt x="356" y="679"/>
                  <a:pt x="356" y="679"/>
                </a:cubicBezTo>
                <a:cubicBezTo>
                  <a:pt x="380" y="647"/>
                  <a:pt x="420" y="641"/>
                  <a:pt x="451" y="620"/>
                </a:cubicBezTo>
                <a:cubicBezTo>
                  <a:pt x="454" y="617"/>
                  <a:pt x="452" y="612"/>
                  <a:pt x="449" y="613"/>
                </a:cubicBezTo>
                <a:cubicBezTo>
                  <a:pt x="429" y="614"/>
                  <a:pt x="409" y="627"/>
                  <a:pt x="393" y="636"/>
                </a:cubicBezTo>
                <a:cubicBezTo>
                  <a:pt x="379" y="643"/>
                  <a:pt x="362" y="652"/>
                  <a:pt x="352" y="666"/>
                </a:cubicBezTo>
                <a:cubicBezTo>
                  <a:pt x="352" y="664"/>
                  <a:pt x="351" y="662"/>
                  <a:pt x="351" y="660"/>
                </a:cubicBezTo>
                <a:cubicBezTo>
                  <a:pt x="376" y="624"/>
                  <a:pt x="427" y="606"/>
                  <a:pt x="468" y="591"/>
                </a:cubicBezTo>
                <a:cubicBezTo>
                  <a:pt x="483" y="590"/>
                  <a:pt x="498" y="590"/>
                  <a:pt x="513" y="589"/>
                </a:cubicBezTo>
                <a:cubicBezTo>
                  <a:pt x="519" y="588"/>
                  <a:pt x="520" y="581"/>
                  <a:pt x="514" y="579"/>
                </a:cubicBezTo>
                <a:cubicBezTo>
                  <a:pt x="455" y="564"/>
                  <a:pt x="386" y="587"/>
                  <a:pt x="344" y="631"/>
                </a:cubicBezTo>
                <a:cubicBezTo>
                  <a:pt x="343" y="627"/>
                  <a:pt x="342" y="622"/>
                  <a:pt x="340" y="618"/>
                </a:cubicBezTo>
                <a:cubicBezTo>
                  <a:pt x="352" y="594"/>
                  <a:pt x="378" y="577"/>
                  <a:pt x="405" y="563"/>
                </a:cubicBezTo>
                <a:cubicBezTo>
                  <a:pt x="431" y="560"/>
                  <a:pt x="458" y="559"/>
                  <a:pt x="476" y="554"/>
                </a:cubicBezTo>
                <a:cubicBezTo>
                  <a:pt x="480" y="553"/>
                  <a:pt x="480" y="546"/>
                  <a:pt x="476" y="545"/>
                </a:cubicBezTo>
                <a:cubicBezTo>
                  <a:pt x="468" y="544"/>
                  <a:pt x="460" y="543"/>
                  <a:pt x="450" y="543"/>
                </a:cubicBezTo>
                <a:cubicBezTo>
                  <a:pt x="455" y="541"/>
                  <a:pt x="459" y="539"/>
                  <a:pt x="463" y="537"/>
                </a:cubicBezTo>
                <a:cubicBezTo>
                  <a:pt x="465" y="536"/>
                  <a:pt x="464" y="532"/>
                  <a:pt x="461" y="533"/>
                </a:cubicBezTo>
                <a:cubicBezTo>
                  <a:pt x="451" y="536"/>
                  <a:pt x="440" y="539"/>
                  <a:pt x="430" y="544"/>
                </a:cubicBezTo>
                <a:cubicBezTo>
                  <a:pt x="394" y="547"/>
                  <a:pt x="352" y="559"/>
                  <a:pt x="331" y="583"/>
                </a:cubicBezTo>
                <a:cubicBezTo>
                  <a:pt x="331" y="582"/>
                  <a:pt x="330" y="580"/>
                  <a:pt x="330" y="579"/>
                </a:cubicBezTo>
                <a:cubicBezTo>
                  <a:pt x="346" y="541"/>
                  <a:pt x="376" y="509"/>
                  <a:pt x="403" y="477"/>
                </a:cubicBezTo>
                <a:cubicBezTo>
                  <a:pt x="405" y="474"/>
                  <a:pt x="402" y="470"/>
                  <a:pt x="398" y="472"/>
                </a:cubicBezTo>
                <a:cubicBezTo>
                  <a:pt x="377" y="487"/>
                  <a:pt x="360" y="509"/>
                  <a:pt x="345" y="531"/>
                </a:cubicBezTo>
                <a:cubicBezTo>
                  <a:pt x="338" y="540"/>
                  <a:pt x="331" y="551"/>
                  <a:pt x="325" y="562"/>
                </a:cubicBezTo>
                <a:cubicBezTo>
                  <a:pt x="325" y="562"/>
                  <a:pt x="325" y="562"/>
                  <a:pt x="325" y="562"/>
                </a:cubicBezTo>
                <a:cubicBezTo>
                  <a:pt x="323" y="555"/>
                  <a:pt x="321" y="548"/>
                  <a:pt x="319" y="541"/>
                </a:cubicBezTo>
                <a:cubicBezTo>
                  <a:pt x="328" y="526"/>
                  <a:pt x="338" y="512"/>
                  <a:pt x="351" y="498"/>
                </a:cubicBezTo>
                <a:cubicBezTo>
                  <a:pt x="374" y="473"/>
                  <a:pt x="403" y="461"/>
                  <a:pt x="430" y="442"/>
                </a:cubicBezTo>
                <a:cubicBezTo>
                  <a:pt x="433" y="439"/>
                  <a:pt x="432" y="433"/>
                  <a:pt x="427" y="434"/>
                </a:cubicBezTo>
                <a:cubicBezTo>
                  <a:pt x="394" y="436"/>
                  <a:pt x="363" y="466"/>
                  <a:pt x="341" y="488"/>
                </a:cubicBezTo>
                <a:cubicBezTo>
                  <a:pt x="331" y="498"/>
                  <a:pt x="322" y="509"/>
                  <a:pt x="314" y="521"/>
                </a:cubicBezTo>
                <a:cubicBezTo>
                  <a:pt x="313" y="519"/>
                  <a:pt x="313" y="518"/>
                  <a:pt x="312" y="516"/>
                </a:cubicBezTo>
                <a:cubicBezTo>
                  <a:pt x="346" y="461"/>
                  <a:pt x="396" y="426"/>
                  <a:pt x="461" y="410"/>
                </a:cubicBezTo>
                <a:cubicBezTo>
                  <a:pt x="465" y="409"/>
                  <a:pt x="464" y="404"/>
                  <a:pt x="460" y="404"/>
                </a:cubicBezTo>
                <a:cubicBezTo>
                  <a:pt x="430" y="403"/>
                  <a:pt x="399" y="413"/>
                  <a:pt x="372" y="431"/>
                </a:cubicBezTo>
                <a:cubicBezTo>
                  <a:pt x="373" y="430"/>
                  <a:pt x="373" y="430"/>
                  <a:pt x="374" y="429"/>
                </a:cubicBezTo>
                <a:cubicBezTo>
                  <a:pt x="376" y="426"/>
                  <a:pt x="373" y="422"/>
                  <a:pt x="370" y="424"/>
                </a:cubicBezTo>
                <a:cubicBezTo>
                  <a:pt x="346" y="440"/>
                  <a:pt x="323" y="466"/>
                  <a:pt x="306" y="494"/>
                </a:cubicBezTo>
                <a:cubicBezTo>
                  <a:pt x="304" y="487"/>
                  <a:pt x="302" y="480"/>
                  <a:pt x="300" y="473"/>
                </a:cubicBezTo>
                <a:cubicBezTo>
                  <a:pt x="321" y="418"/>
                  <a:pt x="364" y="377"/>
                  <a:pt x="398" y="328"/>
                </a:cubicBezTo>
                <a:cubicBezTo>
                  <a:pt x="400" y="325"/>
                  <a:pt x="396" y="320"/>
                  <a:pt x="393" y="323"/>
                </a:cubicBezTo>
                <a:cubicBezTo>
                  <a:pt x="355" y="354"/>
                  <a:pt x="313" y="401"/>
                  <a:pt x="293" y="451"/>
                </a:cubicBezTo>
                <a:cubicBezTo>
                  <a:pt x="292" y="447"/>
                  <a:pt x="290" y="442"/>
                  <a:pt x="289" y="437"/>
                </a:cubicBezTo>
                <a:cubicBezTo>
                  <a:pt x="292" y="405"/>
                  <a:pt x="294" y="375"/>
                  <a:pt x="300" y="346"/>
                </a:cubicBezTo>
                <a:cubicBezTo>
                  <a:pt x="300" y="346"/>
                  <a:pt x="300" y="345"/>
                  <a:pt x="300" y="345"/>
                </a:cubicBezTo>
                <a:cubicBezTo>
                  <a:pt x="315" y="314"/>
                  <a:pt x="339" y="288"/>
                  <a:pt x="355" y="258"/>
                </a:cubicBezTo>
                <a:cubicBezTo>
                  <a:pt x="358" y="253"/>
                  <a:pt x="352" y="250"/>
                  <a:pt x="349" y="253"/>
                </a:cubicBezTo>
                <a:cubicBezTo>
                  <a:pt x="340" y="261"/>
                  <a:pt x="332" y="269"/>
                  <a:pt x="324" y="279"/>
                </a:cubicBezTo>
                <a:cubicBezTo>
                  <a:pt x="334" y="261"/>
                  <a:pt x="348" y="243"/>
                  <a:pt x="366" y="228"/>
                </a:cubicBezTo>
                <a:cubicBezTo>
                  <a:pt x="369" y="226"/>
                  <a:pt x="366" y="222"/>
                  <a:pt x="363" y="223"/>
                </a:cubicBezTo>
                <a:cubicBezTo>
                  <a:pt x="316" y="241"/>
                  <a:pt x="291" y="298"/>
                  <a:pt x="282" y="354"/>
                </a:cubicBezTo>
                <a:cubicBezTo>
                  <a:pt x="278" y="364"/>
                  <a:pt x="275" y="374"/>
                  <a:pt x="272" y="384"/>
                </a:cubicBezTo>
                <a:cubicBezTo>
                  <a:pt x="270" y="376"/>
                  <a:pt x="267" y="368"/>
                  <a:pt x="265" y="360"/>
                </a:cubicBezTo>
                <a:cubicBezTo>
                  <a:pt x="265" y="359"/>
                  <a:pt x="265" y="357"/>
                  <a:pt x="265" y="355"/>
                </a:cubicBezTo>
                <a:cubicBezTo>
                  <a:pt x="278" y="308"/>
                  <a:pt x="305" y="268"/>
                  <a:pt x="326" y="221"/>
                </a:cubicBezTo>
                <a:cubicBezTo>
                  <a:pt x="327" y="218"/>
                  <a:pt x="323" y="214"/>
                  <a:pt x="319" y="217"/>
                </a:cubicBezTo>
                <a:cubicBezTo>
                  <a:pt x="300" y="238"/>
                  <a:pt x="281" y="267"/>
                  <a:pt x="267" y="298"/>
                </a:cubicBezTo>
                <a:cubicBezTo>
                  <a:pt x="268" y="282"/>
                  <a:pt x="269" y="265"/>
                  <a:pt x="268" y="248"/>
                </a:cubicBezTo>
                <a:cubicBezTo>
                  <a:pt x="268" y="245"/>
                  <a:pt x="263" y="244"/>
                  <a:pt x="262" y="248"/>
                </a:cubicBezTo>
                <a:cubicBezTo>
                  <a:pt x="258" y="271"/>
                  <a:pt x="255" y="296"/>
                  <a:pt x="253" y="321"/>
                </a:cubicBezTo>
                <a:cubicBezTo>
                  <a:pt x="251" y="316"/>
                  <a:pt x="250" y="311"/>
                  <a:pt x="248" y="306"/>
                </a:cubicBezTo>
                <a:cubicBezTo>
                  <a:pt x="249" y="306"/>
                  <a:pt x="250" y="306"/>
                  <a:pt x="251" y="305"/>
                </a:cubicBezTo>
                <a:cubicBezTo>
                  <a:pt x="254" y="304"/>
                  <a:pt x="252" y="299"/>
                  <a:pt x="249" y="300"/>
                </a:cubicBezTo>
                <a:cubicBezTo>
                  <a:pt x="254" y="298"/>
                  <a:pt x="253" y="263"/>
                  <a:pt x="254" y="260"/>
                </a:cubicBezTo>
                <a:cubicBezTo>
                  <a:pt x="256" y="237"/>
                  <a:pt x="260" y="214"/>
                  <a:pt x="263" y="191"/>
                </a:cubicBezTo>
                <a:cubicBezTo>
                  <a:pt x="270" y="153"/>
                  <a:pt x="280" y="115"/>
                  <a:pt x="284" y="77"/>
                </a:cubicBezTo>
                <a:cubicBezTo>
                  <a:pt x="285" y="73"/>
                  <a:pt x="280" y="72"/>
                  <a:pt x="278" y="75"/>
                </a:cubicBezTo>
                <a:cubicBezTo>
                  <a:pt x="272" y="84"/>
                  <a:pt x="268" y="96"/>
                  <a:pt x="265" y="107"/>
                </a:cubicBezTo>
                <a:cubicBezTo>
                  <a:pt x="248" y="140"/>
                  <a:pt x="235" y="177"/>
                  <a:pt x="228" y="215"/>
                </a:cubicBezTo>
                <a:cubicBezTo>
                  <a:pt x="224" y="188"/>
                  <a:pt x="219" y="160"/>
                  <a:pt x="218" y="132"/>
                </a:cubicBezTo>
                <a:cubicBezTo>
                  <a:pt x="216" y="88"/>
                  <a:pt x="224" y="48"/>
                  <a:pt x="237" y="6"/>
                </a:cubicBezTo>
                <a:cubicBezTo>
                  <a:pt x="238" y="2"/>
                  <a:pt x="232" y="0"/>
                  <a:pt x="230" y="3"/>
                </a:cubicBezTo>
                <a:cubicBezTo>
                  <a:pt x="206" y="38"/>
                  <a:pt x="203" y="82"/>
                  <a:pt x="203" y="123"/>
                </a:cubicBezTo>
                <a:cubicBezTo>
                  <a:pt x="203" y="139"/>
                  <a:pt x="203" y="156"/>
                  <a:pt x="205" y="173"/>
                </a:cubicBezTo>
                <a:cubicBezTo>
                  <a:pt x="201" y="162"/>
                  <a:pt x="196" y="151"/>
                  <a:pt x="192" y="141"/>
                </a:cubicBezTo>
                <a:cubicBezTo>
                  <a:pt x="191" y="140"/>
                  <a:pt x="191" y="139"/>
                  <a:pt x="190" y="139"/>
                </a:cubicBezTo>
                <a:cubicBezTo>
                  <a:pt x="175" y="95"/>
                  <a:pt x="163" y="52"/>
                  <a:pt x="152" y="7"/>
                </a:cubicBezTo>
                <a:cubicBezTo>
                  <a:pt x="151" y="3"/>
                  <a:pt x="145" y="5"/>
                  <a:pt x="146" y="8"/>
                </a:cubicBezTo>
                <a:cubicBezTo>
                  <a:pt x="148" y="53"/>
                  <a:pt x="158" y="99"/>
                  <a:pt x="177" y="141"/>
                </a:cubicBezTo>
                <a:cubicBezTo>
                  <a:pt x="176" y="142"/>
                  <a:pt x="176" y="142"/>
                  <a:pt x="177" y="143"/>
                </a:cubicBezTo>
                <a:cubicBezTo>
                  <a:pt x="179" y="160"/>
                  <a:pt x="182" y="177"/>
                  <a:pt x="185" y="193"/>
                </a:cubicBezTo>
                <a:cubicBezTo>
                  <a:pt x="165" y="161"/>
                  <a:pt x="142" y="131"/>
                  <a:pt x="114" y="104"/>
                </a:cubicBezTo>
                <a:cubicBezTo>
                  <a:pt x="113" y="103"/>
                  <a:pt x="112" y="105"/>
                  <a:pt x="113" y="106"/>
                </a:cubicBezTo>
                <a:cubicBezTo>
                  <a:pt x="144" y="140"/>
                  <a:pt x="168" y="179"/>
                  <a:pt x="192" y="219"/>
                </a:cubicBezTo>
                <a:cubicBezTo>
                  <a:pt x="196" y="237"/>
                  <a:pt x="201" y="255"/>
                  <a:pt x="207" y="273"/>
                </a:cubicBezTo>
                <a:cubicBezTo>
                  <a:pt x="190" y="243"/>
                  <a:pt x="169" y="214"/>
                  <a:pt x="151" y="188"/>
                </a:cubicBezTo>
                <a:cubicBezTo>
                  <a:pt x="118" y="143"/>
                  <a:pt x="77" y="94"/>
                  <a:pt x="29" y="66"/>
                </a:cubicBezTo>
                <a:cubicBezTo>
                  <a:pt x="26" y="65"/>
                  <a:pt x="23" y="69"/>
                  <a:pt x="26" y="71"/>
                </a:cubicBezTo>
                <a:cubicBezTo>
                  <a:pt x="69" y="113"/>
                  <a:pt x="109" y="155"/>
                  <a:pt x="144" y="204"/>
                </a:cubicBezTo>
                <a:cubicBezTo>
                  <a:pt x="169" y="238"/>
                  <a:pt x="188" y="275"/>
                  <a:pt x="208" y="312"/>
                </a:cubicBezTo>
                <a:cubicBezTo>
                  <a:pt x="173" y="273"/>
                  <a:pt x="129" y="233"/>
                  <a:pt x="80" y="233"/>
                </a:cubicBezTo>
                <a:cubicBezTo>
                  <a:pt x="77" y="233"/>
                  <a:pt x="76" y="238"/>
                  <a:pt x="79" y="238"/>
                </a:cubicBezTo>
                <a:cubicBezTo>
                  <a:pt x="142" y="247"/>
                  <a:pt x="181" y="306"/>
                  <a:pt x="226" y="345"/>
                </a:cubicBezTo>
                <a:cubicBezTo>
                  <a:pt x="228" y="348"/>
                  <a:pt x="230" y="352"/>
                  <a:pt x="232" y="356"/>
                </a:cubicBezTo>
                <a:cubicBezTo>
                  <a:pt x="236" y="368"/>
                  <a:pt x="240" y="380"/>
                  <a:pt x="243" y="392"/>
                </a:cubicBezTo>
                <a:cubicBezTo>
                  <a:pt x="241" y="390"/>
                  <a:pt x="238" y="388"/>
                  <a:pt x="236" y="386"/>
                </a:cubicBezTo>
                <a:cubicBezTo>
                  <a:pt x="237" y="386"/>
                  <a:pt x="239" y="384"/>
                  <a:pt x="238" y="383"/>
                </a:cubicBezTo>
                <a:cubicBezTo>
                  <a:pt x="220" y="357"/>
                  <a:pt x="199" y="333"/>
                  <a:pt x="177" y="312"/>
                </a:cubicBezTo>
                <a:cubicBezTo>
                  <a:pt x="157" y="293"/>
                  <a:pt x="132" y="272"/>
                  <a:pt x="103" y="271"/>
                </a:cubicBezTo>
                <a:cubicBezTo>
                  <a:pt x="101" y="271"/>
                  <a:pt x="101" y="274"/>
                  <a:pt x="103" y="274"/>
                </a:cubicBezTo>
                <a:cubicBezTo>
                  <a:pt x="156" y="291"/>
                  <a:pt x="187" y="341"/>
                  <a:pt x="226" y="378"/>
                </a:cubicBezTo>
                <a:cubicBezTo>
                  <a:pt x="198" y="355"/>
                  <a:pt x="170" y="334"/>
                  <a:pt x="138" y="314"/>
                </a:cubicBezTo>
                <a:cubicBezTo>
                  <a:pt x="114" y="299"/>
                  <a:pt x="88" y="285"/>
                  <a:pt x="63" y="270"/>
                </a:cubicBezTo>
                <a:cubicBezTo>
                  <a:pt x="45" y="259"/>
                  <a:pt x="26" y="248"/>
                  <a:pt x="4" y="248"/>
                </a:cubicBezTo>
                <a:cubicBezTo>
                  <a:pt x="1" y="247"/>
                  <a:pt x="0" y="252"/>
                  <a:pt x="3" y="254"/>
                </a:cubicBezTo>
                <a:cubicBezTo>
                  <a:pt x="51" y="276"/>
                  <a:pt x="97" y="303"/>
                  <a:pt x="142" y="332"/>
                </a:cubicBezTo>
                <a:cubicBezTo>
                  <a:pt x="152" y="338"/>
                  <a:pt x="162" y="345"/>
                  <a:pt x="172" y="352"/>
                </a:cubicBezTo>
                <a:cubicBezTo>
                  <a:pt x="156" y="346"/>
                  <a:pt x="139" y="342"/>
                  <a:pt x="122" y="343"/>
                </a:cubicBezTo>
                <a:cubicBezTo>
                  <a:pt x="118" y="343"/>
                  <a:pt x="118" y="350"/>
                  <a:pt x="123" y="349"/>
                </a:cubicBezTo>
                <a:cubicBezTo>
                  <a:pt x="174" y="349"/>
                  <a:pt x="217" y="391"/>
                  <a:pt x="254" y="428"/>
                </a:cubicBezTo>
                <a:cubicBezTo>
                  <a:pt x="258" y="440"/>
                  <a:pt x="261" y="451"/>
                  <a:pt x="265" y="462"/>
                </a:cubicBezTo>
                <a:cubicBezTo>
                  <a:pt x="261" y="458"/>
                  <a:pt x="257" y="454"/>
                  <a:pt x="253" y="450"/>
                </a:cubicBezTo>
                <a:cubicBezTo>
                  <a:pt x="238" y="436"/>
                  <a:pt x="221" y="426"/>
                  <a:pt x="204" y="416"/>
                </a:cubicBezTo>
                <a:cubicBezTo>
                  <a:pt x="173" y="398"/>
                  <a:pt x="135" y="380"/>
                  <a:pt x="98" y="382"/>
                </a:cubicBezTo>
                <a:cubicBezTo>
                  <a:pt x="96" y="382"/>
                  <a:pt x="95" y="386"/>
                  <a:pt x="98" y="387"/>
                </a:cubicBezTo>
                <a:cubicBezTo>
                  <a:pt x="142" y="394"/>
                  <a:pt x="179" y="409"/>
                  <a:pt x="215" y="435"/>
                </a:cubicBezTo>
                <a:cubicBezTo>
                  <a:pt x="235" y="450"/>
                  <a:pt x="251" y="475"/>
                  <a:pt x="273" y="488"/>
                </a:cubicBezTo>
                <a:cubicBezTo>
                  <a:pt x="277" y="502"/>
                  <a:pt x="281" y="516"/>
                  <a:pt x="285" y="529"/>
                </a:cubicBezTo>
                <a:cubicBezTo>
                  <a:pt x="284" y="529"/>
                  <a:pt x="283" y="529"/>
                  <a:pt x="282" y="529"/>
                </a:cubicBezTo>
                <a:cubicBezTo>
                  <a:pt x="226" y="468"/>
                  <a:pt x="163" y="412"/>
                  <a:pt x="79" y="402"/>
                </a:cubicBezTo>
                <a:cubicBezTo>
                  <a:pt x="76" y="402"/>
                  <a:pt x="74" y="407"/>
                  <a:pt x="78" y="407"/>
                </a:cubicBezTo>
                <a:cubicBezTo>
                  <a:pt x="139" y="417"/>
                  <a:pt x="185" y="455"/>
                  <a:pt x="230" y="494"/>
                </a:cubicBezTo>
                <a:cubicBezTo>
                  <a:pt x="182" y="465"/>
                  <a:pt x="130" y="447"/>
                  <a:pt x="75" y="466"/>
                </a:cubicBezTo>
                <a:cubicBezTo>
                  <a:pt x="70" y="468"/>
                  <a:pt x="72" y="476"/>
                  <a:pt x="78" y="475"/>
                </a:cubicBezTo>
                <a:cubicBezTo>
                  <a:pt x="143" y="454"/>
                  <a:pt x="195" y="488"/>
                  <a:pt x="248" y="521"/>
                </a:cubicBezTo>
                <a:cubicBezTo>
                  <a:pt x="226" y="517"/>
                  <a:pt x="204" y="517"/>
                  <a:pt x="182" y="516"/>
                </a:cubicBezTo>
                <a:cubicBezTo>
                  <a:pt x="138" y="515"/>
                  <a:pt x="90" y="519"/>
                  <a:pt x="48" y="533"/>
                </a:cubicBezTo>
                <a:cubicBezTo>
                  <a:pt x="45" y="534"/>
                  <a:pt x="46" y="539"/>
                  <a:pt x="49" y="538"/>
                </a:cubicBezTo>
                <a:cubicBezTo>
                  <a:pt x="94" y="533"/>
                  <a:pt x="137" y="528"/>
                  <a:pt x="183" y="529"/>
                </a:cubicBezTo>
                <a:cubicBezTo>
                  <a:pt x="208" y="529"/>
                  <a:pt x="233" y="532"/>
                  <a:pt x="257" y="536"/>
                </a:cubicBezTo>
                <a:cubicBezTo>
                  <a:pt x="266" y="537"/>
                  <a:pt x="274" y="540"/>
                  <a:pt x="282" y="541"/>
                </a:cubicBezTo>
                <a:cubicBezTo>
                  <a:pt x="282" y="541"/>
                  <a:pt x="282" y="542"/>
                  <a:pt x="282" y="542"/>
                </a:cubicBezTo>
                <a:cubicBezTo>
                  <a:pt x="281" y="546"/>
                  <a:pt x="279" y="550"/>
                  <a:pt x="278" y="554"/>
                </a:cubicBezTo>
                <a:cubicBezTo>
                  <a:pt x="278" y="555"/>
                  <a:pt x="278" y="556"/>
                  <a:pt x="278" y="557"/>
                </a:cubicBezTo>
                <a:cubicBezTo>
                  <a:pt x="241" y="540"/>
                  <a:pt x="195" y="542"/>
                  <a:pt x="157" y="545"/>
                </a:cubicBezTo>
                <a:cubicBezTo>
                  <a:pt x="113" y="548"/>
                  <a:pt x="68" y="560"/>
                  <a:pt x="29" y="579"/>
                </a:cubicBezTo>
                <a:cubicBezTo>
                  <a:pt x="27" y="580"/>
                  <a:pt x="28" y="583"/>
                  <a:pt x="30" y="583"/>
                </a:cubicBezTo>
                <a:cubicBezTo>
                  <a:pt x="72" y="568"/>
                  <a:pt x="114" y="561"/>
                  <a:pt x="157" y="557"/>
                </a:cubicBezTo>
                <a:cubicBezTo>
                  <a:pt x="202" y="554"/>
                  <a:pt x="243" y="562"/>
                  <a:pt x="286" y="569"/>
                </a:cubicBezTo>
                <a:cubicBezTo>
                  <a:pt x="291" y="570"/>
                  <a:pt x="293" y="564"/>
                  <a:pt x="289" y="562"/>
                </a:cubicBezTo>
                <a:cubicBezTo>
                  <a:pt x="287" y="561"/>
                  <a:pt x="286" y="560"/>
                  <a:pt x="284" y="559"/>
                </a:cubicBezTo>
                <a:cubicBezTo>
                  <a:pt x="285" y="559"/>
                  <a:pt x="286" y="559"/>
                  <a:pt x="286" y="557"/>
                </a:cubicBezTo>
                <a:cubicBezTo>
                  <a:pt x="288" y="554"/>
                  <a:pt x="289" y="552"/>
                  <a:pt x="290" y="549"/>
                </a:cubicBezTo>
                <a:cubicBezTo>
                  <a:pt x="292" y="554"/>
                  <a:pt x="293" y="559"/>
                  <a:pt x="295" y="564"/>
                </a:cubicBezTo>
                <a:cubicBezTo>
                  <a:pt x="294" y="566"/>
                  <a:pt x="294" y="568"/>
                  <a:pt x="294" y="570"/>
                </a:cubicBezTo>
                <a:cubicBezTo>
                  <a:pt x="257" y="573"/>
                  <a:pt x="224" y="580"/>
                  <a:pt x="192" y="601"/>
                </a:cubicBezTo>
                <a:cubicBezTo>
                  <a:pt x="163" y="600"/>
                  <a:pt x="133" y="602"/>
                  <a:pt x="102" y="607"/>
                </a:cubicBezTo>
                <a:cubicBezTo>
                  <a:pt x="99" y="607"/>
                  <a:pt x="99" y="612"/>
                  <a:pt x="102" y="612"/>
                </a:cubicBezTo>
                <a:cubicBezTo>
                  <a:pt x="108" y="613"/>
                  <a:pt x="113" y="613"/>
                  <a:pt x="119" y="613"/>
                </a:cubicBezTo>
                <a:cubicBezTo>
                  <a:pt x="88" y="620"/>
                  <a:pt x="59" y="633"/>
                  <a:pt x="34" y="654"/>
                </a:cubicBezTo>
                <a:cubicBezTo>
                  <a:pt x="32" y="656"/>
                  <a:pt x="34" y="658"/>
                  <a:pt x="36" y="657"/>
                </a:cubicBezTo>
                <a:cubicBezTo>
                  <a:pt x="81" y="630"/>
                  <a:pt x="131" y="622"/>
                  <a:pt x="183" y="619"/>
                </a:cubicBezTo>
                <a:cubicBezTo>
                  <a:pt x="208" y="617"/>
                  <a:pt x="235" y="620"/>
                  <a:pt x="261" y="621"/>
                </a:cubicBezTo>
                <a:cubicBezTo>
                  <a:pt x="274" y="624"/>
                  <a:pt x="286" y="628"/>
                  <a:pt x="298" y="634"/>
                </a:cubicBezTo>
                <a:cubicBezTo>
                  <a:pt x="305" y="637"/>
                  <a:pt x="310" y="639"/>
                  <a:pt x="315" y="639"/>
                </a:cubicBezTo>
                <a:cubicBezTo>
                  <a:pt x="315" y="640"/>
                  <a:pt x="316" y="641"/>
                  <a:pt x="316" y="642"/>
                </a:cubicBezTo>
                <a:cubicBezTo>
                  <a:pt x="292" y="638"/>
                  <a:pt x="267" y="643"/>
                  <a:pt x="243" y="648"/>
                </a:cubicBezTo>
                <a:cubicBezTo>
                  <a:pt x="238" y="649"/>
                  <a:pt x="233" y="650"/>
                  <a:pt x="228" y="652"/>
                </a:cubicBezTo>
                <a:cubicBezTo>
                  <a:pt x="210" y="651"/>
                  <a:pt x="191" y="651"/>
                  <a:pt x="171" y="655"/>
                </a:cubicBezTo>
                <a:cubicBezTo>
                  <a:pt x="167" y="655"/>
                  <a:pt x="167" y="661"/>
                  <a:pt x="171" y="661"/>
                </a:cubicBezTo>
                <a:cubicBezTo>
                  <a:pt x="178" y="662"/>
                  <a:pt x="184" y="662"/>
                  <a:pt x="190" y="663"/>
                </a:cubicBezTo>
                <a:cubicBezTo>
                  <a:pt x="170" y="669"/>
                  <a:pt x="149" y="677"/>
                  <a:pt x="130" y="686"/>
                </a:cubicBezTo>
                <a:cubicBezTo>
                  <a:pt x="128" y="687"/>
                  <a:pt x="129" y="690"/>
                  <a:pt x="131" y="689"/>
                </a:cubicBezTo>
                <a:cubicBezTo>
                  <a:pt x="159" y="681"/>
                  <a:pt x="187" y="671"/>
                  <a:pt x="216" y="664"/>
                </a:cubicBezTo>
                <a:cubicBezTo>
                  <a:pt x="236" y="664"/>
                  <a:pt x="255" y="665"/>
                  <a:pt x="275" y="668"/>
                </a:cubicBezTo>
                <a:cubicBezTo>
                  <a:pt x="292" y="670"/>
                  <a:pt x="308" y="676"/>
                  <a:pt x="324" y="675"/>
                </a:cubicBezTo>
                <a:cubicBezTo>
                  <a:pt x="324" y="676"/>
                  <a:pt x="325" y="678"/>
                  <a:pt x="325" y="680"/>
                </a:cubicBezTo>
                <a:cubicBezTo>
                  <a:pt x="251" y="667"/>
                  <a:pt x="163" y="691"/>
                  <a:pt x="132" y="764"/>
                </a:cubicBezTo>
                <a:cubicBezTo>
                  <a:pt x="131" y="767"/>
                  <a:pt x="134" y="768"/>
                  <a:pt x="135" y="766"/>
                </a:cubicBezTo>
                <a:cubicBezTo>
                  <a:pt x="159" y="729"/>
                  <a:pt x="188" y="706"/>
                  <a:pt x="230" y="694"/>
                </a:cubicBezTo>
                <a:cubicBezTo>
                  <a:pt x="251" y="688"/>
                  <a:pt x="272" y="688"/>
                  <a:pt x="293" y="688"/>
                </a:cubicBezTo>
                <a:cubicBezTo>
                  <a:pt x="306" y="689"/>
                  <a:pt x="316" y="692"/>
                  <a:pt x="328" y="692"/>
                </a:cubicBezTo>
                <a:cubicBezTo>
                  <a:pt x="331" y="707"/>
                  <a:pt x="334" y="721"/>
                  <a:pt x="337" y="736"/>
                </a:cubicBezTo>
                <a:cubicBezTo>
                  <a:pt x="312" y="724"/>
                  <a:pt x="282" y="718"/>
                  <a:pt x="255" y="723"/>
                </a:cubicBezTo>
                <a:cubicBezTo>
                  <a:pt x="252" y="724"/>
                  <a:pt x="252" y="729"/>
                  <a:pt x="255" y="730"/>
                </a:cubicBezTo>
                <a:cubicBezTo>
                  <a:pt x="282" y="734"/>
                  <a:pt x="310" y="742"/>
                  <a:pt x="337" y="746"/>
                </a:cubicBezTo>
                <a:cubicBezTo>
                  <a:pt x="338" y="746"/>
                  <a:pt x="339" y="746"/>
                  <a:pt x="339" y="746"/>
                </a:cubicBezTo>
                <a:cubicBezTo>
                  <a:pt x="342" y="758"/>
                  <a:pt x="344" y="770"/>
                  <a:pt x="346" y="782"/>
                </a:cubicBezTo>
                <a:cubicBezTo>
                  <a:pt x="309" y="756"/>
                  <a:pt x="255" y="732"/>
                  <a:pt x="216" y="757"/>
                </a:cubicBezTo>
                <a:cubicBezTo>
                  <a:pt x="214" y="758"/>
                  <a:pt x="214" y="759"/>
                  <a:pt x="215" y="760"/>
                </a:cubicBezTo>
                <a:cubicBezTo>
                  <a:pt x="204" y="758"/>
                  <a:pt x="192" y="759"/>
                  <a:pt x="182" y="763"/>
                </a:cubicBezTo>
                <a:cubicBezTo>
                  <a:pt x="180" y="764"/>
                  <a:pt x="181" y="767"/>
                  <a:pt x="183" y="767"/>
                </a:cubicBezTo>
                <a:cubicBezTo>
                  <a:pt x="219" y="765"/>
                  <a:pt x="250" y="781"/>
                  <a:pt x="280" y="800"/>
                </a:cubicBezTo>
                <a:cubicBezTo>
                  <a:pt x="308" y="816"/>
                  <a:pt x="336" y="835"/>
                  <a:pt x="358" y="859"/>
                </a:cubicBezTo>
                <a:cubicBezTo>
                  <a:pt x="359" y="868"/>
                  <a:pt x="360" y="876"/>
                  <a:pt x="361" y="885"/>
                </a:cubicBezTo>
                <a:cubicBezTo>
                  <a:pt x="340" y="859"/>
                  <a:pt x="309" y="836"/>
                  <a:pt x="284" y="819"/>
                </a:cubicBezTo>
                <a:cubicBezTo>
                  <a:pt x="254" y="798"/>
                  <a:pt x="203" y="769"/>
                  <a:pt x="170" y="801"/>
                </a:cubicBezTo>
                <a:cubicBezTo>
                  <a:pt x="169" y="803"/>
                  <a:pt x="171" y="806"/>
                  <a:pt x="173" y="805"/>
                </a:cubicBezTo>
                <a:cubicBezTo>
                  <a:pt x="216" y="785"/>
                  <a:pt x="256" y="812"/>
                  <a:pt x="289" y="839"/>
                </a:cubicBezTo>
                <a:cubicBezTo>
                  <a:pt x="315" y="859"/>
                  <a:pt x="342" y="882"/>
                  <a:pt x="364" y="907"/>
                </a:cubicBezTo>
                <a:cubicBezTo>
                  <a:pt x="364" y="911"/>
                  <a:pt x="364" y="914"/>
                  <a:pt x="365" y="918"/>
                </a:cubicBezTo>
                <a:cubicBezTo>
                  <a:pt x="321" y="884"/>
                  <a:pt x="262" y="859"/>
                  <a:pt x="208" y="871"/>
                </a:cubicBezTo>
                <a:cubicBezTo>
                  <a:pt x="206" y="872"/>
                  <a:pt x="207" y="875"/>
                  <a:pt x="209" y="875"/>
                </a:cubicBezTo>
                <a:cubicBezTo>
                  <a:pt x="254" y="874"/>
                  <a:pt x="290" y="890"/>
                  <a:pt x="326" y="909"/>
                </a:cubicBezTo>
                <a:cubicBezTo>
                  <a:pt x="295" y="902"/>
                  <a:pt x="264" y="900"/>
                  <a:pt x="232" y="899"/>
                </a:cubicBezTo>
                <a:cubicBezTo>
                  <a:pt x="230" y="899"/>
                  <a:pt x="229" y="904"/>
                  <a:pt x="232" y="904"/>
                </a:cubicBezTo>
                <a:cubicBezTo>
                  <a:pt x="276" y="913"/>
                  <a:pt x="323" y="916"/>
                  <a:pt x="366" y="932"/>
                </a:cubicBezTo>
                <a:cubicBezTo>
                  <a:pt x="367" y="942"/>
                  <a:pt x="367" y="952"/>
                  <a:pt x="368" y="961"/>
                </a:cubicBezTo>
                <a:cubicBezTo>
                  <a:pt x="331" y="923"/>
                  <a:pt x="248" y="922"/>
                  <a:pt x="203" y="935"/>
                </a:cubicBezTo>
                <a:cubicBezTo>
                  <a:pt x="202" y="935"/>
                  <a:pt x="203" y="937"/>
                  <a:pt x="204" y="937"/>
                </a:cubicBezTo>
                <a:cubicBezTo>
                  <a:pt x="264" y="927"/>
                  <a:pt x="317" y="943"/>
                  <a:pt x="369" y="973"/>
                </a:cubicBezTo>
                <a:cubicBezTo>
                  <a:pt x="369" y="979"/>
                  <a:pt x="369" y="984"/>
                  <a:pt x="369" y="990"/>
                </a:cubicBezTo>
                <a:cubicBezTo>
                  <a:pt x="313" y="965"/>
                  <a:pt x="241" y="955"/>
                  <a:pt x="188" y="994"/>
                </a:cubicBezTo>
                <a:cubicBezTo>
                  <a:pt x="186" y="996"/>
                  <a:pt x="188" y="999"/>
                  <a:pt x="191" y="998"/>
                </a:cubicBezTo>
                <a:cubicBezTo>
                  <a:pt x="250" y="970"/>
                  <a:pt x="310" y="981"/>
                  <a:pt x="370" y="1001"/>
                </a:cubicBezTo>
                <a:cubicBezTo>
                  <a:pt x="370" y="1016"/>
                  <a:pt x="370" y="1032"/>
                  <a:pt x="370" y="1047"/>
                </a:cubicBezTo>
                <a:cubicBezTo>
                  <a:pt x="353" y="1038"/>
                  <a:pt x="335" y="1031"/>
                  <a:pt x="318" y="1022"/>
                </a:cubicBezTo>
                <a:cubicBezTo>
                  <a:pt x="298" y="1012"/>
                  <a:pt x="278" y="1003"/>
                  <a:pt x="257" y="997"/>
                </a:cubicBezTo>
                <a:cubicBezTo>
                  <a:pt x="255" y="996"/>
                  <a:pt x="253" y="1000"/>
                  <a:pt x="256" y="1001"/>
                </a:cubicBezTo>
                <a:cubicBezTo>
                  <a:pt x="291" y="1019"/>
                  <a:pt x="329" y="1050"/>
                  <a:pt x="369" y="1054"/>
                </a:cubicBezTo>
                <a:cubicBezTo>
                  <a:pt x="369" y="1065"/>
                  <a:pt x="369" y="1076"/>
                  <a:pt x="368" y="1087"/>
                </a:cubicBezTo>
                <a:cubicBezTo>
                  <a:pt x="351" y="1070"/>
                  <a:pt x="326" y="1063"/>
                  <a:pt x="303" y="1059"/>
                </a:cubicBezTo>
                <a:cubicBezTo>
                  <a:pt x="300" y="1059"/>
                  <a:pt x="298" y="1063"/>
                  <a:pt x="301" y="1064"/>
                </a:cubicBezTo>
                <a:cubicBezTo>
                  <a:pt x="325" y="1074"/>
                  <a:pt x="347" y="1086"/>
                  <a:pt x="368" y="1100"/>
                </a:cubicBezTo>
                <a:cubicBezTo>
                  <a:pt x="367" y="1108"/>
                  <a:pt x="367" y="1116"/>
                  <a:pt x="366" y="1123"/>
                </a:cubicBezTo>
                <a:cubicBezTo>
                  <a:pt x="349" y="1098"/>
                  <a:pt x="317" y="1081"/>
                  <a:pt x="290" y="1073"/>
                </a:cubicBezTo>
                <a:cubicBezTo>
                  <a:pt x="287" y="1072"/>
                  <a:pt x="285" y="1077"/>
                  <a:pt x="288" y="1078"/>
                </a:cubicBezTo>
                <a:cubicBezTo>
                  <a:pt x="304" y="1089"/>
                  <a:pt x="320" y="1097"/>
                  <a:pt x="335" y="1108"/>
                </a:cubicBezTo>
                <a:cubicBezTo>
                  <a:pt x="347" y="1117"/>
                  <a:pt x="356" y="1128"/>
                  <a:pt x="365" y="1139"/>
                </a:cubicBezTo>
                <a:cubicBezTo>
                  <a:pt x="358" y="1229"/>
                  <a:pt x="344" y="1319"/>
                  <a:pt x="330" y="1407"/>
                </a:cubicBezTo>
                <a:cubicBezTo>
                  <a:pt x="308" y="1557"/>
                  <a:pt x="281" y="1706"/>
                  <a:pt x="254" y="1855"/>
                </a:cubicBezTo>
                <a:cubicBezTo>
                  <a:pt x="252" y="1862"/>
                  <a:pt x="264" y="1865"/>
                  <a:pt x="266" y="1857"/>
                </a:cubicBezTo>
                <a:cubicBezTo>
                  <a:pt x="303" y="1711"/>
                  <a:pt x="334" y="1563"/>
                  <a:pt x="357" y="1414"/>
                </a:cubicBezTo>
                <a:cubicBezTo>
                  <a:pt x="376" y="1295"/>
                  <a:pt x="395" y="1173"/>
                  <a:pt x="398" y="1052"/>
                </a:cubicBezTo>
                <a:cubicBezTo>
                  <a:pt x="446" y="1003"/>
                  <a:pt x="514" y="985"/>
                  <a:pt x="577" y="960"/>
                </a:cubicBezTo>
                <a:cubicBezTo>
                  <a:pt x="580" y="958"/>
                  <a:pt x="580" y="952"/>
                  <a:pt x="576" y="953"/>
                </a:cubicBezTo>
                <a:cubicBezTo>
                  <a:pt x="535" y="959"/>
                  <a:pt x="494" y="978"/>
                  <a:pt x="458" y="996"/>
                </a:cubicBezTo>
                <a:cubicBezTo>
                  <a:pt x="438" y="1007"/>
                  <a:pt x="416" y="1019"/>
                  <a:pt x="398" y="1036"/>
                </a:cubicBezTo>
                <a:cubicBezTo>
                  <a:pt x="399" y="1025"/>
                  <a:pt x="399" y="1015"/>
                  <a:pt x="398" y="1004"/>
                </a:cubicBezTo>
                <a:cubicBezTo>
                  <a:pt x="432" y="971"/>
                  <a:pt x="471" y="959"/>
                  <a:pt x="514" y="939"/>
                </a:cubicBezTo>
                <a:cubicBezTo>
                  <a:pt x="516" y="938"/>
                  <a:pt x="516" y="933"/>
                  <a:pt x="513" y="933"/>
                </a:cubicBezTo>
                <a:cubicBezTo>
                  <a:pt x="476" y="939"/>
                  <a:pt x="426" y="959"/>
                  <a:pt x="398" y="989"/>
                </a:cubicBezTo>
                <a:cubicBezTo>
                  <a:pt x="398" y="984"/>
                  <a:pt x="398" y="978"/>
                  <a:pt x="398" y="973"/>
                </a:cubicBezTo>
                <a:cubicBezTo>
                  <a:pt x="398" y="967"/>
                  <a:pt x="397" y="962"/>
                  <a:pt x="397" y="956"/>
                </a:cubicBezTo>
                <a:cubicBezTo>
                  <a:pt x="411" y="947"/>
                  <a:pt x="424" y="936"/>
                  <a:pt x="439" y="927"/>
                </a:cubicBezTo>
                <a:cubicBezTo>
                  <a:pt x="454" y="917"/>
                  <a:pt x="471" y="911"/>
                  <a:pt x="486" y="902"/>
                </a:cubicBezTo>
                <a:cubicBezTo>
                  <a:pt x="490" y="899"/>
                  <a:pt x="487" y="894"/>
                  <a:pt x="483" y="895"/>
                </a:cubicBezTo>
                <a:cubicBezTo>
                  <a:pt x="454" y="901"/>
                  <a:pt x="418" y="923"/>
                  <a:pt x="397" y="945"/>
                </a:cubicBezTo>
                <a:cubicBezTo>
                  <a:pt x="396" y="931"/>
                  <a:pt x="395" y="916"/>
                  <a:pt x="393" y="902"/>
                </a:cubicBezTo>
                <a:cubicBezTo>
                  <a:pt x="423" y="885"/>
                  <a:pt x="453" y="870"/>
                  <a:pt x="487" y="860"/>
                </a:cubicBezTo>
                <a:cubicBezTo>
                  <a:pt x="524" y="848"/>
                  <a:pt x="562" y="849"/>
                  <a:pt x="600" y="843"/>
                </a:cubicBezTo>
                <a:cubicBezTo>
                  <a:pt x="605" y="843"/>
                  <a:pt x="606" y="836"/>
                  <a:pt x="601" y="835"/>
                </a:cubicBezTo>
                <a:close/>
                <a:moveTo>
                  <a:pt x="417" y="600"/>
                </a:moveTo>
                <a:cubicBezTo>
                  <a:pt x="409" y="603"/>
                  <a:pt x="401" y="607"/>
                  <a:pt x="394" y="611"/>
                </a:cubicBezTo>
                <a:cubicBezTo>
                  <a:pt x="379" y="619"/>
                  <a:pt x="360" y="630"/>
                  <a:pt x="347" y="645"/>
                </a:cubicBezTo>
                <a:cubicBezTo>
                  <a:pt x="347" y="644"/>
                  <a:pt x="347" y="644"/>
                  <a:pt x="347" y="643"/>
                </a:cubicBezTo>
                <a:cubicBezTo>
                  <a:pt x="367" y="623"/>
                  <a:pt x="389" y="609"/>
                  <a:pt x="417" y="600"/>
                </a:cubicBezTo>
                <a:close/>
                <a:moveTo>
                  <a:pt x="382" y="567"/>
                </a:moveTo>
                <a:cubicBezTo>
                  <a:pt x="379" y="569"/>
                  <a:pt x="376" y="571"/>
                  <a:pt x="373" y="573"/>
                </a:cubicBezTo>
                <a:cubicBezTo>
                  <a:pt x="361" y="580"/>
                  <a:pt x="346" y="591"/>
                  <a:pt x="337" y="604"/>
                </a:cubicBezTo>
                <a:cubicBezTo>
                  <a:pt x="336" y="601"/>
                  <a:pt x="335" y="597"/>
                  <a:pt x="334" y="594"/>
                </a:cubicBezTo>
                <a:cubicBezTo>
                  <a:pt x="344" y="579"/>
                  <a:pt x="362" y="572"/>
                  <a:pt x="382" y="567"/>
                </a:cubicBezTo>
                <a:close/>
                <a:moveTo>
                  <a:pt x="243" y="233"/>
                </a:moveTo>
                <a:cubicBezTo>
                  <a:pt x="243" y="236"/>
                  <a:pt x="240" y="261"/>
                  <a:pt x="240" y="281"/>
                </a:cubicBezTo>
                <a:cubicBezTo>
                  <a:pt x="238" y="272"/>
                  <a:pt x="235" y="263"/>
                  <a:pt x="232" y="254"/>
                </a:cubicBezTo>
                <a:cubicBezTo>
                  <a:pt x="237" y="221"/>
                  <a:pt x="245" y="188"/>
                  <a:pt x="255" y="156"/>
                </a:cubicBezTo>
                <a:cubicBezTo>
                  <a:pt x="250" y="182"/>
                  <a:pt x="246" y="207"/>
                  <a:pt x="243" y="233"/>
                </a:cubicBezTo>
                <a:close/>
                <a:moveTo>
                  <a:pt x="300" y="582"/>
                </a:moveTo>
                <a:cubicBezTo>
                  <a:pt x="302" y="591"/>
                  <a:pt x="305" y="599"/>
                  <a:pt x="307" y="608"/>
                </a:cubicBezTo>
                <a:cubicBezTo>
                  <a:pt x="286" y="607"/>
                  <a:pt x="264" y="606"/>
                  <a:pt x="243" y="605"/>
                </a:cubicBezTo>
                <a:cubicBezTo>
                  <a:pt x="231" y="604"/>
                  <a:pt x="219" y="602"/>
                  <a:pt x="207" y="601"/>
                </a:cubicBezTo>
                <a:cubicBezTo>
                  <a:pt x="237" y="590"/>
                  <a:pt x="268" y="585"/>
                  <a:pt x="300" y="582"/>
                </a:cubicBezTo>
                <a:close/>
                <a:moveTo>
                  <a:pt x="302" y="620"/>
                </a:moveTo>
                <a:cubicBezTo>
                  <a:pt x="304" y="620"/>
                  <a:pt x="307" y="619"/>
                  <a:pt x="310" y="619"/>
                </a:cubicBezTo>
                <a:cubicBezTo>
                  <a:pt x="310" y="620"/>
                  <a:pt x="311" y="622"/>
                  <a:pt x="311" y="624"/>
                </a:cubicBezTo>
                <a:cubicBezTo>
                  <a:pt x="308" y="622"/>
                  <a:pt x="305" y="621"/>
                  <a:pt x="302" y="620"/>
                </a:cubicBezTo>
                <a:close/>
                <a:moveTo>
                  <a:pt x="269" y="656"/>
                </a:moveTo>
                <a:cubicBezTo>
                  <a:pt x="285" y="654"/>
                  <a:pt x="302" y="654"/>
                  <a:pt x="318" y="652"/>
                </a:cubicBezTo>
                <a:cubicBezTo>
                  <a:pt x="319" y="656"/>
                  <a:pt x="320" y="660"/>
                  <a:pt x="321" y="664"/>
                </a:cubicBezTo>
                <a:cubicBezTo>
                  <a:pt x="304" y="661"/>
                  <a:pt x="286" y="658"/>
                  <a:pt x="269" y="656"/>
                </a:cubicBezTo>
                <a:close/>
                <a:moveTo>
                  <a:pt x="285" y="791"/>
                </a:moveTo>
                <a:cubicBezTo>
                  <a:pt x="267" y="780"/>
                  <a:pt x="242" y="766"/>
                  <a:pt x="218" y="761"/>
                </a:cubicBezTo>
                <a:cubicBezTo>
                  <a:pt x="261" y="750"/>
                  <a:pt x="311" y="769"/>
                  <a:pt x="348" y="794"/>
                </a:cubicBezTo>
                <a:cubicBezTo>
                  <a:pt x="351" y="809"/>
                  <a:pt x="354" y="825"/>
                  <a:pt x="356" y="841"/>
                </a:cubicBezTo>
                <a:cubicBezTo>
                  <a:pt x="336" y="820"/>
                  <a:pt x="310" y="805"/>
                  <a:pt x="285" y="791"/>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14" name="Freeform 253"/>
          <p:cNvSpPr>
            <a:spLocks noEditPoints="1"/>
          </p:cNvSpPr>
          <p:nvPr userDrawn="1"/>
        </p:nvSpPr>
        <p:spPr bwMode="auto">
          <a:xfrm>
            <a:off x="11307901" y="6360174"/>
            <a:ext cx="765938" cy="1514493"/>
          </a:xfrm>
          <a:custGeom>
            <a:avLst/>
            <a:gdLst>
              <a:gd name="T0" fmla="*/ 468 w 862"/>
              <a:gd name="T1" fmla="*/ 1020 h 1706"/>
              <a:gd name="T2" fmla="*/ 446 w 862"/>
              <a:gd name="T3" fmla="*/ 1010 h 1706"/>
              <a:gd name="T4" fmla="*/ 416 w 862"/>
              <a:gd name="T5" fmla="*/ 984 h 1706"/>
              <a:gd name="T6" fmla="*/ 355 w 862"/>
              <a:gd name="T7" fmla="*/ 979 h 1706"/>
              <a:gd name="T8" fmla="*/ 331 w 862"/>
              <a:gd name="T9" fmla="*/ 926 h 1706"/>
              <a:gd name="T10" fmla="*/ 442 w 862"/>
              <a:gd name="T11" fmla="*/ 799 h 1706"/>
              <a:gd name="T12" fmla="*/ 444 w 862"/>
              <a:gd name="T13" fmla="*/ 719 h 1706"/>
              <a:gd name="T14" fmla="*/ 417 w 862"/>
              <a:gd name="T15" fmla="*/ 695 h 1706"/>
              <a:gd name="T16" fmla="*/ 268 w 862"/>
              <a:gd name="T17" fmla="*/ 749 h 1706"/>
              <a:gd name="T18" fmla="*/ 254 w 862"/>
              <a:gd name="T19" fmla="*/ 696 h 1706"/>
              <a:gd name="T20" fmla="*/ 251 w 862"/>
              <a:gd name="T21" fmla="*/ 684 h 1706"/>
              <a:gd name="T22" fmla="*/ 426 w 862"/>
              <a:gd name="T23" fmla="*/ 599 h 1706"/>
              <a:gd name="T24" fmla="*/ 309 w 862"/>
              <a:gd name="T25" fmla="*/ 618 h 1706"/>
              <a:gd name="T26" fmla="*/ 349 w 862"/>
              <a:gd name="T27" fmla="*/ 564 h 1706"/>
              <a:gd name="T28" fmla="*/ 414 w 862"/>
              <a:gd name="T29" fmla="*/ 516 h 1706"/>
              <a:gd name="T30" fmla="*/ 228 w 862"/>
              <a:gd name="T31" fmla="*/ 557 h 1706"/>
              <a:gd name="T32" fmla="*/ 467 w 862"/>
              <a:gd name="T33" fmla="*/ 461 h 1706"/>
              <a:gd name="T34" fmla="*/ 225 w 862"/>
              <a:gd name="T35" fmla="*/ 541 h 1706"/>
              <a:gd name="T36" fmla="*/ 428 w 862"/>
              <a:gd name="T37" fmla="*/ 425 h 1706"/>
              <a:gd name="T38" fmla="*/ 249 w 862"/>
              <a:gd name="T39" fmla="*/ 475 h 1706"/>
              <a:gd name="T40" fmla="*/ 208 w 862"/>
              <a:gd name="T41" fmla="*/ 490 h 1706"/>
              <a:gd name="T42" fmla="*/ 208 w 862"/>
              <a:gd name="T43" fmla="*/ 447 h 1706"/>
              <a:gd name="T44" fmla="*/ 234 w 862"/>
              <a:gd name="T45" fmla="*/ 322 h 1706"/>
              <a:gd name="T46" fmla="*/ 247 w 862"/>
              <a:gd name="T47" fmla="*/ 273 h 1706"/>
              <a:gd name="T48" fmla="*/ 191 w 862"/>
              <a:gd name="T49" fmla="*/ 380 h 1706"/>
              <a:gd name="T50" fmla="*/ 265 w 862"/>
              <a:gd name="T51" fmla="*/ 179 h 1706"/>
              <a:gd name="T52" fmla="*/ 230 w 862"/>
              <a:gd name="T53" fmla="*/ 3 h 1706"/>
              <a:gd name="T54" fmla="*/ 171 w 862"/>
              <a:gd name="T55" fmla="*/ 76 h 1706"/>
              <a:gd name="T56" fmla="*/ 93 w 862"/>
              <a:gd name="T57" fmla="*/ 7 h 1706"/>
              <a:gd name="T58" fmla="*/ 22 w 862"/>
              <a:gd name="T59" fmla="*/ 40 h 1706"/>
              <a:gd name="T60" fmla="*/ 13 w 862"/>
              <a:gd name="T61" fmla="*/ 126 h 1706"/>
              <a:gd name="T62" fmla="*/ 143 w 862"/>
              <a:gd name="T63" fmla="*/ 317 h 1706"/>
              <a:gd name="T64" fmla="*/ 125 w 862"/>
              <a:gd name="T65" fmla="*/ 319 h 1706"/>
              <a:gd name="T66" fmla="*/ 161 w 862"/>
              <a:gd name="T67" fmla="*/ 397 h 1706"/>
              <a:gd name="T68" fmla="*/ 32 w 862"/>
              <a:gd name="T69" fmla="*/ 316 h 1706"/>
              <a:gd name="T70" fmla="*/ 173 w 862"/>
              <a:gd name="T71" fmla="*/ 466 h 1706"/>
              <a:gd name="T72" fmla="*/ 93 w 862"/>
              <a:gd name="T73" fmla="*/ 478 h 1706"/>
              <a:gd name="T74" fmla="*/ 186 w 862"/>
              <a:gd name="T75" fmla="*/ 532 h 1706"/>
              <a:gd name="T76" fmla="*/ 143 w 862"/>
              <a:gd name="T77" fmla="*/ 534 h 1706"/>
              <a:gd name="T78" fmla="*/ 89 w 862"/>
              <a:gd name="T79" fmla="*/ 533 h 1706"/>
              <a:gd name="T80" fmla="*/ 62 w 862"/>
              <a:gd name="T81" fmla="*/ 617 h 1706"/>
              <a:gd name="T82" fmla="*/ 126 w 862"/>
              <a:gd name="T83" fmla="*/ 617 h 1706"/>
              <a:gd name="T84" fmla="*/ 83 w 862"/>
              <a:gd name="T85" fmla="*/ 671 h 1706"/>
              <a:gd name="T86" fmla="*/ 111 w 862"/>
              <a:gd name="T87" fmla="*/ 688 h 1706"/>
              <a:gd name="T88" fmla="*/ 93 w 862"/>
              <a:gd name="T89" fmla="*/ 716 h 1706"/>
              <a:gd name="T90" fmla="*/ 240 w 862"/>
              <a:gd name="T91" fmla="*/ 757 h 1706"/>
              <a:gd name="T92" fmla="*/ 109 w 862"/>
              <a:gd name="T93" fmla="*/ 835 h 1706"/>
              <a:gd name="T94" fmla="*/ 138 w 862"/>
              <a:gd name="T95" fmla="*/ 876 h 1706"/>
              <a:gd name="T96" fmla="*/ 82 w 862"/>
              <a:gd name="T97" fmla="*/ 956 h 1706"/>
              <a:gd name="T98" fmla="*/ 210 w 862"/>
              <a:gd name="T99" fmla="*/ 955 h 1706"/>
              <a:gd name="T100" fmla="*/ 202 w 862"/>
              <a:gd name="T101" fmla="*/ 995 h 1706"/>
              <a:gd name="T102" fmla="*/ 154 w 862"/>
              <a:gd name="T103" fmla="*/ 1042 h 1706"/>
              <a:gd name="T104" fmla="*/ 857 w 862"/>
              <a:gd name="T105" fmla="*/ 1692 h 1706"/>
              <a:gd name="T106" fmla="*/ 383 w 862"/>
              <a:gd name="T107" fmla="*/ 706 h 1706"/>
              <a:gd name="T108" fmla="*/ 237 w 862"/>
              <a:gd name="T109" fmla="*/ 627 h 1706"/>
              <a:gd name="T110" fmla="*/ 289 w 862"/>
              <a:gd name="T111" fmla="*/ 580 h 1706"/>
              <a:gd name="T112" fmla="*/ 70 w 862"/>
              <a:gd name="T113" fmla="*/ 187 h 1706"/>
              <a:gd name="T114" fmla="*/ 148 w 862"/>
              <a:gd name="T115" fmla="*/ 610 h 1706"/>
              <a:gd name="T116" fmla="*/ 131 w 862"/>
              <a:gd name="T117" fmla="*/ 655 h 17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2" h="1706">
                <a:moveTo>
                  <a:pt x="857" y="1692"/>
                </a:moveTo>
                <a:cubicBezTo>
                  <a:pt x="764" y="1573"/>
                  <a:pt x="671" y="1453"/>
                  <a:pt x="582" y="1331"/>
                </a:cubicBezTo>
                <a:cubicBezTo>
                  <a:pt x="530" y="1259"/>
                  <a:pt x="476" y="1186"/>
                  <a:pt x="428" y="1110"/>
                </a:cubicBezTo>
                <a:cubicBezTo>
                  <a:pt x="430" y="1095"/>
                  <a:pt x="433" y="1081"/>
                  <a:pt x="440" y="1068"/>
                </a:cubicBezTo>
                <a:cubicBezTo>
                  <a:pt x="448" y="1051"/>
                  <a:pt x="459" y="1036"/>
                  <a:pt x="468" y="1020"/>
                </a:cubicBezTo>
                <a:cubicBezTo>
                  <a:pt x="469" y="1017"/>
                  <a:pt x="466" y="1014"/>
                  <a:pt x="463" y="1016"/>
                </a:cubicBezTo>
                <a:cubicBezTo>
                  <a:pt x="443" y="1036"/>
                  <a:pt x="423" y="1066"/>
                  <a:pt x="419" y="1096"/>
                </a:cubicBezTo>
                <a:cubicBezTo>
                  <a:pt x="415" y="1089"/>
                  <a:pt x="411" y="1083"/>
                  <a:pt x="407" y="1076"/>
                </a:cubicBezTo>
                <a:cubicBezTo>
                  <a:pt x="419" y="1054"/>
                  <a:pt x="433" y="1034"/>
                  <a:pt x="449" y="1013"/>
                </a:cubicBezTo>
                <a:cubicBezTo>
                  <a:pt x="451" y="1011"/>
                  <a:pt x="448" y="1008"/>
                  <a:pt x="446" y="1010"/>
                </a:cubicBezTo>
                <a:cubicBezTo>
                  <a:pt x="427" y="1024"/>
                  <a:pt x="408" y="1042"/>
                  <a:pt x="400" y="1064"/>
                </a:cubicBezTo>
                <a:cubicBezTo>
                  <a:pt x="395" y="1055"/>
                  <a:pt x="390" y="1046"/>
                  <a:pt x="384" y="1036"/>
                </a:cubicBezTo>
                <a:cubicBezTo>
                  <a:pt x="418" y="1014"/>
                  <a:pt x="438" y="969"/>
                  <a:pt x="461" y="937"/>
                </a:cubicBezTo>
                <a:cubicBezTo>
                  <a:pt x="462" y="935"/>
                  <a:pt x="459" y="932"/>
                  <a:pt x="457" y="934"/>
                </a:cubicBezTo>
                <a:cubicBezTo>
                  <a:pt x="441" y="949"/>
                  <a:pt x="428" y="966"/>
                  <a:pt x="416" y="984"/>
                </a:cubicBezTo>
                <a:cubicBezTo>
                  <a:pt x="404" y="1000"/>
                  <a:pt x="392" y="1014"/>
                  <a:pt x="381" y="1030"/>
                </a:cubicBezTo>
                <a:cubicBezTo>
                  <a:pt x="374" y="1017"/>
                  <a:pt x="366" y="1003"/>
                  <a:pt x="360" y="989"/>
                </a:cubicBezTo>
                <a:cubicBezTo>
                  <a:pt x="403" y="944"/>
                  <a:pt x="451" y="906"/>
                  <a:pt x="517" y="904"/>
                </a:cubicBezTo>
                <a:cubicBezTo>
                  <a:pt x="520" y="903"/>
                  <a:pt x="520" y="899"/>
                  <a:pt x="517" y="899"/>
                </a:cubicBezTo>
                <a:cubicBezTo>
                  <a:pt x="453" y="888"/>
                  <a:pt x="394" y="931"/>
                  <a:pt x="355" y="979"/>
                </a:cubicBezTo>
                <a:cubicBezTo>
                  <a:pt x="352" y="974"/>
                  <a:pt x="350" y="969"/>
                  <a:pt x="348" y="964"/>
                </a:cubicBezTo>
                <a:cubicBezTo>
                  <a:pt x="379" y="914"/>
                  <a:pt x="419" y="874"/>
                  <a:pt x="477" y="855"/>
                </a:cubicBezTo>
                <a:cubicBezTo>
                  <a:pt x="478" y="855"/>
                  <a:pt x="477" y="853"/>
                  <a:pt x="476" y="853"/>
                </a:cubicBezTo>
                <a:cubicBezTo>
                  <a:pt x="430" y="863"/>
                  <a:pt x="358" y="902"/>
                  <a:pt x="343" y="953"/>
                </a:cubicBezTo>
                <a:cubicBezTo>
                  <a:pt x="339" y="944"/>
                  <a:pt x="335" y="935"/>
                  <a:pt x="331" y="926"/>
                </a:cubicBezTo>
                <a:cubicBezTo>
                  <a:pt x="362" y="892"/>
                  <a:pt x="402" y="868"/>
                  <a:pt x="437" y="839"/>
                </a:cubicBezTo>
                <a:cubicBezTo>
                  <a:pt x="439" y="838"/>
                  <a:pt x="437" y="834"/>
                  <a:pt x="434" y="836"/>
                </a:cubicBezTo>
                <a:cubicBezTo>
                  <a:pt x="407" y="851"/>
                  <a:pt x="380" y="867"/>
                  <a:pt x="356" y="887"/>
                </a:cubicBezTo>
                <a:cubicBezTo>
                  <a:pt x="379" y="854"/>
                  <a:pt x="403" y="823"/>
                  <a:pt x="444" y="803"/>
                </a:cubicBezTo>
                <a:cubicBezTo>
                  <a:pt x="445" y="802"/>
                  <a:pt x="445" y="799"/>
                  <a:pt x="442" y="799"/>
                </a:cubicBezTo>
                <a:cubicBezTo>
                  <a:pt x="389" y="813"/>
                  <a:pt x="348" y="863"/>
                  <a:pt x="325" y="913"/>
                </a:cubicBezTo>
                <a:cubicBezTo>
                  <a:pt x="324" y="910"/>
                  <a:pt x="323" y="906"/>
                  <a:pt x="321" y="903"/>
                </a:cubicBezTo>
                <a:cubicBezTo>
                  <a:pt x="329" y="871"/>
                  <a:pt x="343" y="838"/>
                  <a:pt x="356" y="809"/>
                </a:cubicBezTo>
                <a:cubicBezTo>
                  <a:pt x="373" y="769"/>
                  <a:pt x="395" y="726"/>
                  <a:pt x="443" y="724"/>
                </a:cubicBezTo>
                <a:cubicBezTo>
                  <a:pt x="446" y="724"/>
                  <a:pt x="446" y="720"/>
                  <a:pt x="444" y="719"/>
                </a:cubicBezTo>
                <a:cubicBezTo>
                  <a:pt x="400" y="707"/>
                  <a:pt x="369" y="756"/>
                  <a:pt x="351" y="788"/>
                </a:cubicBezTo>
                <a:cubicBezTo>
                  <a:pt x="337" y="815"/>
                  <a:pt x="321" y="849"/>
                  <a:pt x="313" y="883"/>
                </a:cubicBezTo>
                <a:cubicBezTo>
                  <a:pt x="310" y="874"/>
                  <a:pt x="307" y="866"/>
                  <a:pt x="304" y="858"/>
                </a:cubicBezTo>
                <a:cubicBezTo>
                  <a:pt x="312" y="826"/>
                  <a:pt x="329" y="797"/>
                  <a:pt x="346" y="769"/>
                </a:cubicBezTo>
                <a:cubicBezTo>
                  <a:pt x="364" y="739"/>
                  <a:pt x="384" y="710"/>
                  <a:pt x="417" y="695"/>
                </a:cubicBezTo>
                <a:cubicBezTo>
                  <a:pt x="419" y="694"/>
                  <a:pt x="418" y="691"/>
                  <a:pt x="416" y="691"/>
                </a:cubicBezTo>
                <a:cubicBezTo>
                  <a:pt x="405" y="692"/>
                  <a:pt x="395" y="697"/>
                  <a:pt x="385" y="704"/>
                </a:cubicBezTo>
                <a:cubicBezTo>
                  <a:pt x="386" y="703"/>
                  <a:pt x="385" y="702"/>
                  <a:pt x="384" y="702"/>
                </a:cubicBezTo>
                <a:cubicBezTo>
                  <a:pt x="337" y="698"/>
                  <a:pt x="300" y="744"/>
                  <a:pt x="279" y="784"/>
                </a:cubicBezTo>
                <a:cubicBezTo>
                  <a:pt x="275" y="773"/>
                  <a:pt x="272" y="761"/>
                  <a:pt x="268" y="749"/>
                </a:cubicBezTo>
                <a:cubicBezTo>
                  <a:pt x="269" y="748"/>
                  <a:pt x="270" y="748"/>
                  <a:pt x="270" y="748"/>
                </a:cubicBezTo>
                <a:cubicBezTo>
                  <a:pt x="293" y="732"/>
                  <a:pt x="314" y="712"/>
                  <a:pt x="336" y="695"/>
                </a:cubicBezTo>
                <a:cubicBezTo>
                  <a:pt x="338" y="693"/>
                  <a:pt x="336" y="689"/>
                  <a:pt x="333" y="690"/>
                </a:cubicBezTo>
                <a:cubicBezTo>
                  <a:pt x="307" y="697"/>
                  <a:pt x="283" y="717"/>
                  <a:pt x="266" y="739"/>
                </a:cubicBezTo>
                <a:cubicBezTo>
                  <a:pt x="261" y="724"/>
                  <a:pt x="258" y="710"/>
                  <a:pt x="254" y="696"/>
                </a:cubicBezTo>
                <a:cubicBezTo>
                  <a:pt x="264" y="690"/>
                  <a:pt x="272" y="683"/>
                  <a:pt x="283" y="676"/>
                </a:cubicBezTo>
                <a:cubicBezTo>
                  <a:pt x="301" y="666"/>
                  <a:pt x="320" y="656"/>
                  <a:pt x="341" y="652"/>
                </a:cubicBezTo>
                <a:cubicBezTo>
                  <a:pt x="384" y="643"/>
                  <a:pt x="421" y="651"/>
                  <a:pt x="459" y="672"/>
                </a:cubicBezTo>
                <a:cubicBezTo>
                  <a:pt x="461" y="674"/>
                  <a:pt x="463" y="671"/>
                  <a:pt x="461" y="669"/>
                </a:cubicBezTo>
                <a:cubicBezTo>
                  <a:pt x="399" y="619"/>
                  <a:pt x="310" y="638"/>
                  <a:pt x="251" y="684"/>
                </a:cubicBezTo>
                <a:cubicBezTo>
                  <a:pt x="250" y="682"/>
                  <a:pt x="250" y="680"/>
                  <a:pt x="249" y="679"/>
                </a:cubicBezTo>
                <a:cubicBezTo>
                  <a:pt x="264" y="672"/>
                  <a:pt x="276" y="659"/>
                  <a:pt x="289" y="650"/>
                </a:cubicBezTo>
                <a:cubicBezTo>
                  <a:pt x="306" y="638"/>
                  <a:pt x="323" y="629"/>
                  <a:pt x="340" y="619"/>
                </a:cubicBezTo>
                <a:cubicBezTo>
                  <a:pt x="369" y="612"/>
                  <a:pt x="398" y="608"/>
                  <a:pt x="427" y="603"/>
                </a:cubicBezTo>
                <a:cubicBezTo>
                  <a:pt x="430" y="602"/>
                  <a:pt x="429" y="599"/>
                  <a:pt x="426" y="599"/>
                </a:cubicBezTo>
                <a:cubicBezTo>
                  <a:pt x="405" y="600"/>
                  <a:pt x="384" y="602"/>
                  <a:pt x="362" y="606"/>
                </a:cubicBezTo>
                <a:cubicBezTo>
                  <a:pt x="368" y="603"/>
                  <a:pt x="373" y="599"/>
                  <a:pt x="378" y="596"/>
                </a:cubicBezTo>
                <a:cubicBezTo>
                  <a:pt x="382" y="594"/>
                  <a:pt x="380" y="589"/>
                  <a:pt x="375" y="590"/>
                </a:cubicBezTo>
                <a:cubicBezTo>
                  <a:pt x="357" y="596"/>
                  <a:pt x="340" y="604"/>
                  <a:pt x="323" y="614"/>
                </a:cubicBezTo>
                <a:cubicBezTo>
                  <a:pt x="319" y="615"/>
                  <a:pt x="314" y="616"/>
                  <a:pt x="309" y="618"/>
                </a:cubicBezTo>
                <a:cubicBezTo>
                  <a:pt x="285" y="624"/>
                  <a:pt x="261" y="631"/>
                  <a:pt x="241" y="646"/>
                </a:cubicBezTo>
                <a:cubicBezTo>
                  <a:pt x="241" y="645"/>
                  <a:pt x="241" y="644"/>
                  <a:pt x="241" y="643"/>
                </a:cubicBezTo>
                <a:cubicBezTo>
                  <a:pt x="245" y="640"/>
                  <a:pt x="249" y="636"/>
                  <a:pt x="253" y="630"/>
                </a:cubicBezTo>
                <a:cubicBezTo>
                  <a:pt x="261" y="620"/>
                  <a:pt x="270" y="611"/>
                  <a:pt x="280" y="602"/>
                </a:cubicBezTo>
                <a:cubicBezTo>
                  <a:pt x="303" y="589"/>
                  <a:pt x="326" y="574"/>
                  <a:pt x="349" y="564"/>
                </a:cubicBezTo>
                <a:cubicBezTo>
                  <a:pt x="395" y="543"/>
                  <a:pt x="444" y="527"/>
                  <a:pt x="496" y="530"/>
                </a:cubicBezTo>
                <a:cubicBezTo>
                  <a:pt x="498" y="530"/>
                  <a:pt x="499" y="527"/>
                  <a:pt x="497" y="526"/>
                </a:cubicBezTo>
                <a:cubicBezTo>
                  <a:pt x="465" y="519"/>
                  <a:pt x="433" y="521"/>
                  <a:pt x="403" y="529"/>
                </a:cubicBezTo>
                <a:cubicBezTo>
                  <a:pt x="408" y="527"/>
                  <a:pt x="412" y="524"/>
                  <a:pt x="417" y="521"/>
                </a:cubicBezTo>
                <a:cubicBezTo>
                  <a:pt x="420" y="519"/>
                  <a:pt x="418" y="515"/>
                  <a:pt x="414" y="516"/>
                </a:cubicBezTo>
                <a:cubicBezTo>
                  <a:pt x="385" y="526"/>
                  <a:pt x="358" y="538"/>
                  <a:pt x="332" y="552"/>
                </a:cubicBezTo>
                <a:cubicBezTo>
                  <a:pt x="295" y="548"/>
                  <a:pt x="262" y="558"/>
                  <a:pt x="228" y="572"/>
                </a:cubicBezTo>
                <a:cubicBezTo>
                  <a:pt x="226" y="570"/>
                  <a:pt x="225" y="569"/>
                  <a:pt x="224" y="567"/>
                </a:cubicBezTo>
                <a:cubicBezTo>
                  <a:pt x="223" y="562"/>
                  <a:pt x="222" y="556"/>
                  <a:pt x="221" y="551"/>
                </a:cubicBezTo>
                <a:cubicBezTo>
                  <a:pt x="223" y="553"/>
                  <a:pt x="226" y="555"/>
                  <a:pt x="228" y="557"/>
                </a:cubicBezTo>
                <a:cubicBezTo>
                  <a:pt x="229" y="558"/>
                  <a:pt x="230" y="558"/>
                  <a:pt x="231" y="558"/>
                </a:cubicBezTo>
                <a:cubicBezTo>
                  <a:pt x="230" y="559"/>
                  <a:pt x="229" y="561"/>
                  <a:pt x="228" y="563"/>
                </a:cubicBezTo>
                <a:cubicBezTo>
                  <a:pt x="226" y="566"/>
                  <a:pt x="230" y="570"/>
                  <a:pt x="234" y="568"/>
                </a:cubicBezTo>
                <a:cubicBezTo>
                  <a:pt x="269" y="541"/>
                  <a:pt x="302" y="515"/>
                  <a:pt x="343" y="497"/>
                </a:cubicBezTo>
                <a:cubicBezTo>
                  <a:pt x="383" y="480"/>
                  <a:pt x="424" y="468"/>
                  <a:pt x="467" y="461"/>
                </a:cubicBezTo>
                <a:cubicBezTo>
                  <a:pt x="469" y="461"/>
                  <a:pt x="469" y="458"/>
                  <a:pt x="467" y="458"/>
                </a:cubicBezTo>
                <a:cubicBezTo>
                  <a:pt x="423" y="458"/>
                  <a:pt x="378" y="469"/>
                  <a:pt x="337" y="486"/>
                </a:cubicBezTo>
                <a:cubicBezTo>
                  <a:pt x="302" y="501"/>
                  <a:pt x="260" y="521"/>
                  <a:pt x="235" y="553"/>
                </a:cubicBezTo>
                <a:cubicBezTo>
                  <a:pt x="235" y="552"/>
                  <a:pt x="235" y="551"/>
                  <a:pt x="234" y="551"/>
                </a:cubicBezTo>
                <a:cubicBezTo>
                  <a:pt x="231" y="547"/>
                  <a:pt x="228" y="544"/>
                  <a:pt x="225" y="541"/>
                </a:cubicBezTo>
                <a:cubicBezTo>
                  <a:pt x="225" y="541"/>
                  <a:pt x="225" y="541"/>
                  <a:pt x="225" y="541"/>
                </a:cubicBezTo>
                <a:cubicBezTo>
                  <a:pt x="231" y="536"/>
                  <a:pt x="237" y="530"/>
                  <a:pt x="244" y="525"/>
                </a:cubicBezTo>
                <a:cubicBezTo>
                  <a:pt x="264" y="510"/>
                  <a:pt x="285" y="496"/>
                  <a:pt x="307" y="484"/>
                </a:cubicBezTo>
                <a:cubicBezTo>
                  <a:pt x="347" y="462"/>
                  <a:pt x="388" y="447"/>
                  <a:pt x="430" y="430"/>
                </a:cubicBezTo>
                <a:cubicBezTo>
                  <a:pt x="433" y="429"/>
                  <a:pt x="431" y="425"/>
                  <a:pt x="428" y="425"/>
                </a:cubicBezTo>
                <a:cubicBezTo>
                  <a:pt x="384" y="432"/>
                  <a:pt x="341" y="451"/>
                  <a:pt x="302" y="472"/>
                </a:cubicBezTo>
                <a:cubicBezTo>
                  <a:pt x="282" y="483"/>
                  <a:pt x="263" y="494"/>
                  <a:pt x="246" y="507"/>
                </a:cubicBezTo>
                <a:cubicBezTo>
                  <a:pt x="277" y="453"/>
                  <a:pt x="307" y="399"/>
                  <a:pt x="375" y="387"/>
                </a:cubicBezTo>
                <a:cubicBezTo>
                  <a:pt x="381" y="386"/>
                  <a:pt x="379" y="378"/>
                  <a:pt x="374" y="379"/>
                </a:cubicBezTo>
                <a:cubicBezTo>
                  <a:pt x="316" y="387"/>
                  <a:pt x="278" y="427"/>
                  <a:pt x="249" y="475"/>
                </a:cubicBezTo>
                <a:cubicBezTo>
                  <a:pt x="271" y="420"/>
                  <a:pt x="294" y="364"/>
                  <a:pt x="344" y="328"/>
                </a:cubicBezTo>
                <a:cubicBezTo>
                  <a:pt x="347" y="326"/>
                  <a:pt x="343" y="322"/>
                  <a:pt x="340" y="324"/>
                </a:cubicBezTo>
                <a:cubicBezTo>
                  <a:pt x="270" y="371"/>
                  <a:pt x="240" y="451"/>
                  <a:pt x="219" y="529"/>
                </a:cubicBezTo>
                <a:cubicBezTo>
                  <a:pt x="218" y="530"/>
                  <a:pt x="217" y="531"/>
                  <a:pt x="217" y="532"/>
                </a:cubicBezTo>
                <a:cubicBezTo>
                  <a:pt x="214" y="518"/>
                  <a:pt x="211" y="504"/>
                  <a:pt x="208" y="490"/>
                </a:cubicBezTo>
                <a:cubicBezTo>
                  <a:pt x="221" y="468"/>
                  <a:pt x="224" y="438"/>
                  <a:pt x="235" y="416"/>
                </a:cubicBezTo>
                <a:cubicBezTo>
                  <a:pt x="255" y="376"/>
                  <a:pt x="281" y="346"/>
                  <a:pt x="317" y="319"/>
                </a:cubicBezTo>
                <a:cubicBezTo>
                  <a:pt x="319" y="317"/>
                  <a:pt x="316" y="314"/>
                  <a:pt x="314" y="315"/>
                </a:cubicBezTo>
                <a:cubicBezTo>
                  <a:pt x="280" y="330"/>
                  <a:pt x="255" y="363"/>
                  <a:pt x="236" y="393"/>
                </a:cubicBezTo>
                <a:cubicBezTo>
                  <a:pt x="225" y="410"/>
                  <a:pt x="215" y="428"/>
                  <a:pt x="208" y="447"/>
                </a:cubicBezTo>
                <a:cubicBezTo>
                  <a:pt x="206" y="452"/>
                  <a:pt x="205" y="458"/>
                  <a:pt x="203" y="463"/>
                </a:cubicBezTo>
                <a:cubicBezTo>
                  <a:pt x="201" y="451"/>
                  <a:pt x="199" y="440"/>
                  <a:pt x="197" y="428"/>
                </a:cubicBezTo>
                <a:cubicBezTo>
                  <a:pt x="212" y="377"/>
                  <a:pt x="232" y="320"/>
                  <a:pt x="277" y="297"/>
                </a:cubicBezTo>
                <a:cubicBezTo>
                  <a:pt x="281" y="295"/>
                  <a:pt x="278" y="290"/>
                  <a:pt x="275" y="291"/>
                </a:cubicBezTo>
                <a:cubicBezTo>
                  <a:pt x="259" y="298"/>
                  <a:pt x="246" y="309"/>
                  <a:pt x="234" y="322"/>
                </a:cubicBezTo>
                <a:cubicBezTo>
                  <a:pt x="240" y="312"/>
                  <a:pt x="246" y="301"/>
                  <a:pt x="252" y="290"/>
                </a:cubicBezTo>
                <a:cubicBezTo>
                  <a:pt x="279" y="244"/>
                  <a:pt x="307" y="199"/>
                  <a:pt x="339" y="157"/>
                </a:cubicBezTo>
                <a:cubicBezTo>
                  <a:pt x="341" y="154"/>
                  <a:pt x="338" y="150"/>
                  <a:pt x="335" y="152"/>
                </a:cubicBezTo>
                <a:cubicBezTo>
                  <a:pt x="316" y="162"/>
                  <a:pt x="305" y="181"/>
                  <a:pt x="294" y="199"/>
                </a:cubicBezTo>
                <a:cubicBezTo>
                  <a:pt x="279" y="224"/>
                  <a:pt x="262" y="248"/>
                  <a:pt x="247" y="273"/>
                </a:cubicBezTo>
                <a:cubicBezTo>
                  <a:pt x="228" y="305"/>
                  <a:pt x="213" y="337"/>
                  <a:pt x="199" y="370"/>
                </a:cubicBezTo>
                <a:cubicBezTo>
                  <a:pt x="217" y="320"/>
                  <a:pt x="221" y="261"/>
                  <a:pt x="260" y="221"/>
                </a:cubicBezTo>
                <a:cubicBezTo>
                  <a:pt x="261" y="220"/>
                  <a:pt x="260" y="217"/>
                  <a:pt x="258" y="218"/>
                </a:cubicBezTo>
                <a:cubicBezTo>
                  <a:pt x="233" y="232"/>
                  <a:pt x="220" y="263"/>
                  <a:pt x="212" y="289"/>
                </a:cubicBezTo>
                <a:cubicBezTo>
                  <a:pt x="202" y="318"/>
                  <a:pt x="194" y="349"/>
                  <a:pt x="191" y="380"/>
                </a:cubicBezTo>
                <a:cubicBezTo>
                  <a:pt x="191" y="382"/>
                  <a:pt x="193" y="383"/>
                  <a:pt x="194" y="382"/>
                </a:cubicBezTo>
                <a:cubicBezTo>
                  <a:pt x="193" y="385"/>
                  <a:pt x="191" y="388"/>
                  <a:pt x="190" y="391"/>
                </a:cubicBezTo>
                <a:cubicBezTo>
                  <a:pt x="188" y="378"/>
                  <a:pt x="185" y="366"/>
                  <a:pt x="183" y="353"/>
                </a:cubicBezTo>
                <a:cubicBezTo>
                  <a:pt x="183" y="349"/>
                  <a:pt x="184" y="345"/>
                  <a:pt x="184" y="341"/>
                </a:cubicBezTo>
                <a:cubicBezTo>
                  <a:pt x="206" y="285"/>
                  <a:pt x="213" y="216"/>
                  <a:pt x="265" y="179"/>
                </a:cubicBezTo>
                <a:cubicBezTo>
                  <a:pt x="267" y="177"/>
                  <a:pt x="264" y="173"/>
                  <a:pt x="262" y="174"/>
                </a:cubicBezTo>
                <a:cubicBezTo>
                  <a:pt x="218" y="197"/>
                  <a:pt x="197" y="253"/>
                  <a:pt x="185" y="303"/>
                </a:cubicBezTo>
                <a:cubicBezTo>
                  <a:pt x="185" y="262"/>
                  <a:pt x="185" y="220"/>
                  <a:pt x="191" y="178"/>
                </a:cubicBezTo>
                <a:cubicBezTo>
                  <a:pt x="200" y="118"/>
                  <a:pt x="215" y="63"/>
                  <a:pt x="235" y="5"/>
                </a:cubicBezTo>
                <a:cubicBezTo>
                  <a:pt x="236" y="2"/>
                  <a:pt x="231" y="0"/>
                  <a:pt x="230" y="3"/>
                </a:cubicBezTo>
                <a:cubicBezTo>
                  <a:pt x="199" y="50"/>
                  <a:pt x="186" y="112"/>
                  <a:pt x="178" y="167"/>
                </a:cubicBezTo>
                <a:cubicBezTo>
                  <a:pt x="173" y="199"/>
                  <a:pt x="168" y="233"/>
                  <a:pt x="167" y="268"/>
                </a:cubicBezTo>
                <a:cubicBezTo>
                  <a:pt x="164" y="250"/>
                  <a:pt x="160" y="231"/>
                  <a:pt x="156" y="213"/>
                </a:cubicBezTo>
                <a:cubicBezTo>
                  <a:pt x="158" y="167"/>
                  <a:pt x="161" y="121"/>
                  <a:pt x="173" y="77"/>
                </a:cubicBezTo>
                <a:cubicBezTo>
                  <a:pt x="174" y="75"/>
                  <a:pt x="172" y="74"/>
                  <a:pt x="171" y="76"/>
                </a:cubicBezTo>
                <a:cubicBezTo>
                  <a:pt x="159" y="113"/>
                  <a:pt x="152" y="150"/>
                  <a:pt x="149" y="188"/>
                </a:cubicBezTo>
                <a:cubicBezTo>
                  <a:pt x="145" y="172"/>
                  <a:pt x="140" y="155"/>
                  <a:pt x="134" y="139"/>
                </a:cubicBezTo>
                <a:cubicBezTo>
                  <a:pt x="134" y="138"/>
                  <a:pt x="133" y="138"/>
                  <a:pt x="133" y="137"/>
                </a:cubicBezTo>
                <a:cubicBezTo>
                  <a:pt x="131" y="92"/>
                  <a:pt x="118" y="46"/>
                  <a:pt x="99" y="5"/>
                </a:cubicBezTo>
                <a:cubicBezTo>
                  <a:pt x="98" y="2"/>
                  <a:pt x="92" y="4"/>
                  <a:pt x="93" y="7"/>
                </a:cubicBezTo>
                <a:cubicBezTo>
                  <a:pt x="104" y="52"/>
                  <a:pt x="113" y="96"/>
                  <a:pt x="120" y="142"/>
                </a:cubicBezTo>
                <a:cubicBezTo>
                  <a:pt x="120" y="142"/>
                  <a:pt x="120" y="143"/>
                  <a:pt x="120" y="144"/>
                </a:cubicBezTo>
                <a:cubicBezTo>
                  <a:pt x="120" y="155"/>
                  <a:pt x="122" y="167"/>
                  <a:pt x="123" y="179"/>
                </a:cubicBezTo>
                <a:cubicBezTo>
                  <a:pt x="116" y="163"/>
                  <a:pt x="109" y="148"/>
                  <a:pt x="102" y="133"/>
                </a:cubicBezTo>
                <a:cubicBezTo>
                  <a:pt x="83" y="97"/>
                  <a:pt x="59" y="59"/>
                  <a:pt x="22" y="40"/>
                </a:cubicBezTo>
                <a:cubicBezTo>
                  <a:pt x="19" y="38"/>
                  <a:pt x="14" y="42"/>
                  <a:pt x="17" y="45"/>
                </a:cubicBezTo>
                <a:cubicBezTo>
                  <a:pt x="48" y="76"/>
                  <a:pt x="73" y="109"/>
                  <a:pt x="92" y="149"/>
                </a:cubicBezTo>
                <a:cubicBezTo>
                  <a:pt x="104" y="174"/>
                  <a:pt x="112" y="200"/>
                  <a:pt x="122" y="226"/>
                </a:cubicBezTo>
                <a:cubicBezTo>
                  <a:pt x="98" y="196"/>
                  <a:pt x="69" y="169"/>
                  <a:pt x="39" y="148"/>
                </a:cubicBezTo>
                <a:cubicBezTo>
                  <a:pt x="31" y="139"/>
                  <a:pt x="23" y="131"/>
                  <a:pt x="13" y="126"/>
                </a:cubicBezTo>
                <a:cubicBezTo>
                  <a:pt x="9" y="124"/>
                  <a:pt x="6" y="127"/>
                  <a:pt x="8" y="131"/>
                </a:cubicBezTo>
                <a:cubicBezTo>
                  <a:pt x="29" y="162"/>
                  <a:pt x="56" y="191"/>
                  <a:pt x="79" y="221"/>
                </a:cubicBezTo>
                <a:cubicBezTo>
                  <a:pt x="93" y="240"/>
                  <a:pt x="107" y="259"/>
                  <a:pt x="120" y="278"/>
                </a:cubicBezTo>
                <a:cubicBezTo>
                  <a:pt x="121" y="281"/>
                  <a:pt x="137" y="312"/>
                  <a:pt x="142" y="312"/>
                </a:cubicBezTo>
                <a:cubicBezTo>
                  <a:pt x="139" y="312"/>
                  <a:pt x="139" y="317"/>
                  <a:pt x="143" y="317"/>
                </a:cubicBezTo>
                <a:cubicBezTo>
                  <a:pt x="144" y="317"/>
                  <a:pt x="145" y="317"/>
                  <a:pt x="146" y="317"/>
                </a:cubicBezTo>
                <a:cubicBezTo>
                  <a:pt x="147" y="322"/>
                  <a:pt x="148" y="327"/>
                  <a:pt x="149" y="332"/>
                </a:cubicBezTo>
                <a:cubicBezTo>
                  <a:pt x="136" y="311"/>
                  <a:pt x="121" y="291"/>
                  <a:pt x="107" y="272"/>
                </a:cubicBezTo>
                <a:cubicBezTo>
                  <a:pt x="105" y="269"/>
                  <a:pt x="100" y="272"/>
                  <a:pt x="102" y="275"/>
                </a:cubicBezTo>
                <a:cubicBezTo>
                  <a:pt x="109" y="290"/>
                  <a:pt x="117" y="304"/>
                  <a:pt x="125" y="319"/>
                </a:cubicBezTo>
                <a:cubicBezTo>
                  <a:pt x="99" y="297"/>
                  <a:pt x="68" y="280"/>
                  <a:pt x="42" y="271"/>
                </a:cubicBezTo>
                <a:cubicBezTo>
                  <a:pt x="37" y="269"/>
                  <a:pt x="35" y="275"/>
                  <a:pt x="38" y="277"/>
                </a:cubicBezTo>
                <a:cubicBezTo>
                  <a:pt x="78" y="309"/>
                  <a:pt x="121" y="332"/>
                  <a:pt x="154" y="368"/>
                </a:cubicBezTo>
                <a:cubicBezTo>
                  <a:pt x="155" y="370"/>
                  <a:pt x="156" y="371"/>
                  <a:pt x="156" y="372"/>
                </a:cubicBezTo>
                <a:cubicBezTo>
                  <a:pt x="158" y="381"/>
                  <a:pt x="159" y="389"/>
                  <a:pt x="161" y="397"/>
                </a:cubicBezTo>
                <a:cubicBezTo>
                  <a:pt x="154" y="389"/>
                  <a:pt x="146" y="382"/>
                  <a:pt x="138" y="375"/>
                </a:cubicBezTo>
                <a:cubicBezTo>
                  <a:pt x="104" y="329"/>
                  <a:pt x="56" y="291"/>
                  <a:pt x="5" y="296"/>
                </a:cubicBezTo>
                <a:cubicBezTo>
                  <a:pt x="2" y="296"/>
                  <a:pt x="2" y="301"/>
                  <a:pt x="5" y="302"/>
                </a:cubicBezTo>
                <a:cubicBezTo>
                  <a:pt x="29" y="307"/>
                  <a:pt x="49" y="316"/>
                  <a:pt x="66" y="328"/>
                </a:cubicBezTo>
                <a:cubicBezTo>
                  <a:pt x="55" y="323"/>
                  <a:pt x="43" y="319"/>
                  <a:pt x="32" y="316"/>
                </a:cubicBezTo>
                <a:cubicBezTo>
                  <a:pt x="28" y="316"/>
                  <a:pt x="25" y="321"/>
                  <a:pt x="29" y="323"/>
                </a:cubicBezTo>
                <a:cubicBezTo>
                  <a:pt x="57" y="343"/>
                  <a:pt x="90" y="355"/>
                  <a:pt x="118" y="376"/>
                </a:cubicBezTo>
                <a:cubicBezTo>
                  <a:pt x="118" y="376"/>
                  <a:pt x="118" y="376"/>
                  <a:pt x="119" y="376"/>
                </a:cubicBezTo>
                <a:cubicBezTo>
                  <a:pt x="137" y="399"/>
                  <a:pt x="153" y="425"/>
                  <a:pt x="171" y="452"/>
                </a:cubicBezTo>
                <a:cubicBezTo>
                  <a:pt x="171" y="457"/>
                  <a:pt x="172" y="461"/>
                  <a:pt x="173" y="466"/>
                </a:cubicBezTo>
                <a:cubicBezTo>
                  <a:pt x="132" y="431"/>
                  <a:pt x="74" y="408"/>
                  <a:pt x="25" y="398"/>
                </a:cubicBezTo>
                <a:cubicBezTo>
                  <a:pt x="22" y="397"/>
                  <a:pt x="19" y="404"/>
                  <a:pt x="23" y="405"/>
                </a:cubicBezTo>
                <a:cubicBezTo>
                  <a:pt x="76" y="433"/>
                  <a:pt x="133" y="450"/>
                  <a:pt x="178" y="489"/>
                </a:cubicBezTo>
                <a:cubicBezTo>
                  <a:pt x="179" y="496"/>
                  <a:pt x="180" y="503"/>
                  <a:pt x="182" y="510"/>
                </a:cubicBezTo>
                <a:cubicBezTo>
                  <a:pt x="153" y="493"/>
                  <a:pt x="121" y="481"/>
                  <a:pt x="93" y="478"/>
                </a:cubicBezTo>
                <a:cubicBezTo>
                  <a:pt x="89" y="477"/>
                  <a:pt x="88" y="482"/>
                  <a:pt x="91" y="484"/>
                </a:cubicBezTo>
                <a:cubicBezTo>
                  <a:pt x="92" y="484"/>
                  <a:pt x="93" y="484"/>
                  <a:pt x="93" y="485"/>
                </a:cubicBezTo>
                <a:cubicBezTo>
                  <a:pt x="61" y="482"/>
                  <a:pt x="29" y="487"/>
                  <a:pt x="3" y="501"/>
                </a:cubicBezTo>
                <a:cubicBezTo>
                  <a:pt x="0" y="503"/>
                  <a:pt x="1" y="509"/>
                  <a:pt x="5" y="508"/>
                </a:cubicBezTo>
                <a:cubicBezTo>
                  <a:pt x="70" y="492"/>
                  <a:pt x="131" y="499"/>
                  <a:pt x="186" y="532"/>
                </a:cubicBezTo>
                <a:cubicBezTo>
                  <a:pt x="186" y="534"/>
                  <a:pt x="187" y="536"/>
                  <a:pt x="187" y="537"/>
                </a:cubicBezTo>
                <a:cubicBezTo>
                  <a:pt x="174" y="530"/>
                  <a:pt x="161" y="525"/>
                  <a:pt x="148" y="521"/>
                </a:cubicBezTo>
                <a:cubicBezTo>
                  <a:pt x="118" y="511"/>
                  <a:pt x="77" y="500"/>
                  <a:pt x="46" y="513"/>
                </a:cubicBezTo>
                <a:cubicBezTo>
                  <a:pt x="42" y="514"/>
                  <a:pt x="44" y="520"/>
                  <a:pt x="48" y="521"/>
                </a:cubicBezTo>
                <a:cubicBezTo>
                  <a:pt x="80" y="526"/>
                  <a:pt x="111" y="523"/>
                  <a:pt x="143" y="534"/>
                </a:cubicBezTo>
                <a:cubicBezTo>
                  <a:pt x="161" y="541"/>
                  <a:pt x="177" y="548"/>
                  <a:pt x="191" y="558"/>
                </a:cubicBezTo>
                <a:cubicBezTo>
                  <a:pt x="193" y="565"/>
                  <a:pt x="194" y="572"/>
                  <a:pt x="196" y="579"/>
                </a:cubicBezTo>
                <a:cubicBezTo>
                  <a:pt x="196" y="579"/>
                  <a:pt x="196" y="579"/>
                  <a:pt x="196" y="579"/>
                </a:cubicBezTo>
                <a:cubicBezTo>
                  <a:pt x="185" y="572"/>
                  <a:pt x="174" y="566"/>
                  <a:pt x="164" y="561"/>
                </a:cubicBezTo>
                <a:cubicBezTo>
                  <a:pt x="141" y="548"/>
                  <a:pt x="116" y="537"/>
                  <a:pt x="89" y="533"/>
                </a:cubicBezTo>
                <a:cubicBezTo>
                  <a:pt x="86" y="533"/>
                  <a:pt x="85" y="538"/>
                  <a:pt x="88" y="540"/>
                </a:cubicBezTo>
                <a:cubicBezTo>
                  <a:pt x="126" y="556"/>
                  <a:pt x="168" y="570"/>
                  <a:pt x="200" y="597"/>
                </a:cubicBezTo>
                <a:cubicBezTo>
                  <a:pt x="200" y="598"/>
                  <a:pt x="200" y="599"/>
                  <a:pt x="200" y="601"/>
                </a:cubicBezTo>
                <a:cubicBezTo>
                  <a:pt x="171" y="589"/>
                  <a:pt x="128" y="597"/>
                  <a:pt x="95" y="611"/>
                </a:cubicBezTo>
                <a:cubicBezTo>
                  <a:pt x="84" y="612"/>
                  <a:pt x="73" y="614"/>
                  <a:pt x="62" y="617"/>
                </a:cubicBezTo>
                <a:cubicBezTo>
                  <a:pt x="59" y="617"/>
                  <a:pt x="60" y="621"/>
                  <a:pt x="63" y="621"/>
                </a:cubicBezTo>
                <a:cubicBezTo>
                  <a:pt x="67" y="621"/>
                  <a:pt x="71" y="620"/>
                  <a:pt x="76" y="620"/>
                </a:cubicBezTo>
                <a:cubicBezTo>
                  <a:pt x="68" y="625"/>
                  <a:pt x="61" y="629"/>
                  <a:pt x="55" y="634"/>
                </a:cubicBezTo>
                <a:cubicBezTo>
                  <a:pt x="51" y="637"/>
                  <a:pt x="54" y="643"/>
                  <a:pt x="59" y="642"/>
                </a:cubicBezTo>
                <a:cubicBezTo>
                  <a:pt x="77" y="638"/>
                  <a:pt x="101" y="626"/>
                  <a:pt x="126" y="617"/>
                </a:cubicBezTo>
                <a:cubicBezTo>
                  <a:pt x="156" y="617"/>
                  <a:pt x="187" y="620"/>
                  <a:pt x="208" y="636"/>
                </a:cubicBezTo>
                <a:cubicBezTo>
                  <a:pt x="209" y="640"/>
                  <a:pt x="210" y="645"/>
                  <a:pt x="212" y="649"/>
                </a:cubicBezTo>
                <a:cubicBezTo>
                  <a:pt x="154" y="629"/>
                  <a:pt x="82" y="641"/>
                  <a:pt x="36" y="682"/>
                </a:cubicBezTo>
                <a:cubicBezTo>
                  <a:pt x="32" y="686"/>
                  <a:pt x="37" y="692"/>
                  <a:pt x="42" y="690"/>
                </a:cubicBezTo>
                <a:cubicBezTo>
                  <a:pt x="56" y="684"/>
                  <a:pt x="69" y="677"/>
                  <a:pt x="83" y="671"/>
                </a:cubicBezTo>
                <a:cubicBezTo>
                  <a:pt x="126" y="665"/>
                  <a:pt x="179" y="657"/>
                  <a:pt x="219" y="678"/>
                </a:cubicBezTo>
                <a:cubicBezTo>
                  <a:pt x="219" y="680"/>
                  <a:pt x="219" y="682"/>
                  <a:pt x="220" y="684"/>
                </a:cubicBezTo>
                <a:cubicBezTo>
                  <a:pt x="205" y="677"/>
                  <a:pt x="185" y="676"/>
                  <a:pt x="170" y="676"/>
                </a:cubicBezTo>
                <a:cubicBezTo>
                  <a:pt x="152" y="675"/>
                  <a:pt x="127" y="673"/>
                  <a:pt x="110" y="681"/>
                </a:cubicBezTo>
                <a:cubicBezTo>
                  <a:pt x="106" y="683"/>
                  <a:pt x="108" y="688"/>
                  <a:pt x="111" y="688"/>
                </a:cubicBezTo>
                <a:cubicBezTo>
                  <a:pt x="148" y="693"/>
                  <a:pt x="187" y="680"/>
                  <a:pt x="223" y="697"/>
                </a:cubicBezTo>
                <a:cubicBezTo>
                  <a:pt x="223" y="697"/>
                  <a:pt x="223" y="697"/>
                  <a:pt x="223" y="697"/>
                </a:cubicBezTo>
                <a:cubicBezTo>
                  <a:pt x="225" y="704"/>
                  <a:pt x="227" y="711"/>
                  <a:pt x="229" y="718"/>
                </a:cubicBezTo>
                <a:cubicBezTo>
                  <a:pt x="215" y="712"/>
                  <a:pt x="199" y="709"/>
                  <a:pt x="191" y="708"/>
                </a:cubicBezTo>
                <a:cubicBezTo>
                  <a:pt x="160" y="706"/>
                  <a:pt x="123" y="705"/>
                  <a:pt x="93" y="716"/>
                </a:cubicBezTo>
                <a:cubicBezTo>
                  <a:pt x="90" y="717"/>
                  <a:pt x="91" y="722"/>
                  <a:pt x="95" y="722"/>
                </a:cubicBezTo>
                <a:cubicBezTo>
                  <a:pt x="121" y="723"/>
                  <a:pt x="147" y="717"/>
                  <a:pt x="173" y="718"/>
                </a:cubicBezTo>
                <a:cubicBezTo>
                  <a:pt x="188" y="719"/>
                  <a:pt x="205" y="720"/>
                  <a:pt x="220" y="726"/>
                </a:cubicBezTo>
                <a:cubicBezTo>
                  <a:pt x="226" y="728"/>
                  <a:pt x="230" y="732"/>
                  <a:pt x="234" y="736"/>
                </a:cubicBezTo>
                <a:cubicBezTo>
                  <a:pt x="236" y="743"/>
                  <a:pt x="238" y="750"/>
                  <a:pt x="240" y="757"/>
                </a:cubicBezTo>
                <a:cubicBezTo>
                  <a:pt x="183" y="721"/>
                  <a:pt x="87" y="749"/>
                  <a:pt x="37" y="784"/>
                </a:cubicBezTo>
                <a:cubicBezTo>
                  <a:pt x="35" y="786"/>
                  <a:pt x="37" y="791"/>
                  <a:pt x="40" y="790"/>
                </a:cubicBezTo>
                <a:cubicBezTo>
                  <a:pt x="110" y="770"/>
                  <a:pt x="184" y="726"/>
                  <a:pt x="245" y="776"/>
                </a:cubicBezTo>
                <a:cubicBezTo>
                  <a:pt x="250" y="792"/>
                  <a:pt x="255" y="809"/>
                  <a:pt x="261" y="825"/>
                </a:cubicBezTo>
                <a:cubicBezTo>
                  <a:pt x="214" y="807"/>
                  <a:pt x="151" y="813"/>
                  <a:pt x="109" y="835"/>
                </a:cubicBezTo>
                <a:cubicBezTo>
                  <a:pt x="106" y="836"/>
                  <a:pt x="107" y="841"/>
                  <a:pt x="110" y="840"/>
                </a:cubicBezTo>
                <a:cubicBezTo>
                  <a:pt x="140" y="832"/>
                  <a:pt x="171" y="825"/>
                  <a:pt x="202" y="827"/>
                </a:cubicBezTo>
                <a:cubicBezTo>
                  <a:pt x="224" y="828"/>
                  <a:pt x="244" y="833"/>
                  <a:pt x="265" y="837"/>
                </a:cubicBezTo>
                <a:cubicBezTo>
                  <a:pt x="268" y="846"/>
                  <a:pt x="271" y="854"/>
                  <a:pt x="274" y="863"/>
                </a:cubicBezTo>
                <a:cubicBezTo>
                  <a:pt x="235" y="844"/>
                  <a:pt x="171" y="859"/>
                  <a:pt x="138" y="876"/>
                </a:cubicBezTo>
                <a:cubicBezTo>
                  <a:pt x="134" y="878"/>
                  <a:pt x="136" y="883"/>
                  <a:pt x="140" y="883"/>
                </a:cubicBezTo>
                <a:cubicBezTo>
                  <a:pt x="186" y="881"/>
                  <a:pt x="237" y="851"/>
                  <a:pt x="279" y="876"/>
                </a:cubicBezTo>
                <a:cubicBezTo>
                  <a:pt x="282" y="884"/>
                  <a:pt x="285" y="892"/>
                  <a:pt x="288" y="900"/>
                </a:cubicBezTo>
                <a:cubicBezTo>
                  <a:pt x="219" y="890"/>
                  <a:pt x="131" y="906"/>
                  <a:pt x="78" y="949"/>
                </a:cubicBezTo>
                <a:cubicBezTo>
                  <a:pt x="74" y="952"/>
                  <a:pt x="78" y="957"/>
                  <a:pt x="82" y="956"/>
                </a:cubicBezTo>
                <a:cubicBezTo>
                  <a:pt x="119" y="943"/>
                  <a:pt x="152" y="925"/>
                  <a:pt x="191" y="918"/>
                </a:cubicBezTo>
                <a:cubicBezTo>
                  <a:pt x="225" y="911"/>
                  <a:pt x="258" y="911"/>
                  <a:pt x="293" y="912"/>
                </a:cubicBezTo>
                <a:cubicBezTo>
                  <a:pt x="298" y="925"/>
                  <a:pt x="304" y="939"/>
                  <a:pt x="310" y="952"/>
                </a:cubicBezTo>
                <a:cubicBezTo>
                  <a:pt x="280" y="942"/>
                  <a:pt x="239" y="939"/>
                  <a:pt x="210" y="948"/>
                </a:cubicBezTo>
                <a:cubicBezTo>
                  <a:pt x="206" y="949"/>
                  <a:pt x="206" y="955"/>
                  <a:pt x="210" y="955"/>
                </a:cubicBezTo>
                <a:cubicBezTo>
                  <a:pt x="228" y="956"/>
                  <a:pt x="246" y="954"/>
                  <a:pt x="264" y="955"/>
                </a:cubicBezTo>
                <a:cubicBezTo>
                  <a:pt x="281" y="957"/>
                  <a:pt x="298" y="960"/>
                  <a:pt x="315" y="962"/>
                </a:cubicBezTo>
                <a:cubicBezTo>
                  <a:pt x="317" y="967"/>
                  <a:pt x="319" y="972"/>
                  <a:pt x="321" y="977"/>
                </a:cubicBezTo>
                <a:cubicBezTo>
                  <a:pt x="324" y="982"/>
                  <a:pt x="326" y="987"/>
                  <a:pt x="329" y="992"/>
                </a:cubicBezTo>
                <a:cubicBezTo>
                  <a:pt x="290" y="978"/>
                  <a:pt x="237" y="983"/>
                  <a:pt x="202" y="995"/>
                </a:cubicBezTo>
                <a:cubicBezTo>
                  <a:pt x="198" y="996"/>
                  <a:pt x="200" y="1001"/>
                  <a:pt x="203" y="1001"/>
                </a:cubicBezTo>
                <a:cubicBezTo>
                  <a:pt x="250" y="999"/>
                  <a:pt x="291" y="991"/>
                  <a:pt x="335" y="1005"/>
                </a:cubicBezTo>
                <a:cubicBezTo>
                  <a:pt x="340" y="1015"/>
                  <a:pt x="345" y="1024"/>
                  <a:pt x="350" y="1034"/>
                </a:cubicBezTo>
                <a:cubicBezTo>
                  <a:pt x="327" y="1027"/>
                  <a:pt x="301" y="1026"/>
                  <a:pt x="279" y="1026"/>
                </a:cubicBezTo>
                <a:cubicBezTo>
                  <a:pt x="238" y="1026"/>
                  <a:pt x="194" y="1028"/>
                  <a:pt x="154" y="1042"/>
                </a:cubicBezTo>
                <a:cubicBezTo>
                  <a:pt x="151" y="1043"/>
                  <a:pt x="153" y="1049"/>
                  <a:pt x="156" y="1048"/>
                </a:cubicBezTo>
                <a:cubicBezTo>
                  <a:pt x="224" y="1042"/>
                  <a:pt x="293" y="1026"/>
                  <a:pt x="358" y="1048"/>
                </a:cubicBezTo>
                <a:cubicBezTo>
                  <a:pt x="417" y="1153"/>
                  <a:pt x="490" y="1252"/>
                  <a:pt x="561" y="1349"/>
                </a:cubicBezTo>
                <a:cubicBezTo>
                  <a:pt x="651" y="1471"/>
                  <a:pt x="747" y="1587"/>
                  <a:pt x="848" y="1700"/>
                </a:cubicBezTo>
                <a:cubicBezTo>
                  <a:pt x="853" y="1706"/>
                  <a:pt x="862" y="1699"/>
                  <a:pt x="857" y="1692"/>
                </a:cubicBezTo>
                <a:close/>
                <a:moveTo>
                  <a:pt x="383" y="706"/>
                </a:moveTo>
                <a:cubicBezTo>
                  <a:pt x="364" y="722"/>
                  <a:pt x="349" y="746"/>
                  <a:pt x="337" y="763"/>
                </a:cubicBezTo>
                <a:cubicBezTo>
                  <a:pt x="322" y="788"/>
                  <a:pt x="306" y="813"/>
                  <a:pt x="298" y="841"/>
                </a:cubicBezTo>
                <a:cubicBezTo>
                  <a:pt x="293" y="826"/>
                  <a:pt x="288" y="811"/>
                  <a:pt x="283" y="795"/>
                </a:cubicBezTo>
                <a:cubicBezTo>
                  <a:pt x="304" y="756"/>
                  <a:pt x="340" y="716"/>
                  <a:pt x="383" y="706"/>
                </a:cubicBezTo>
                <a:close/>
                <a:moveTo>
                  <a:pt x="289" y="636"/>
                </a:moveTo>
                <a:cubicBezTo>
                  <a:pt x="275" y="646"/>
                  <a:pt x="261" y="657"/>
                  <a:pt x="247" y="668"/>
                </a:cubicBezTo>
                <a:cubicBezTo>
                  <a:pt x="246" y="664"/>
                  <a:pt x="245" y="660"/>
                  <a:pt x="244" y="655"/>
                </a:cubicBezTo>
                <a:cubicBezTo>
                  <a:pt x="259" y="650"/>
                  <a:pt x="274" y="643"/>
                  <a:pt x="289" y="636"/>
                </a:cubicBezTo>
                <a:close/>
                <a:moveTo>
                  <a:pt x="237" y="627"/>
                </a:moveTo>
                <a:cubicBezTo>
                  <a:pt x="237" y="626"/>
                  <a:pt x="236" y="624"/>
                  <a:pt x="236" y="623"/>
                </a:cubicBezTo>
                <a:cubicBezTo>
                  <a:pt x="239" y="622"/>
                  <a:pt x="241" y="621"/>
                  <a:pt x="244" y="620"/>
                </a:cubicBezTo>
                <a:cubicBezTo>
                  <a:pt x="242" y="622"/>
                  <a:pt x="239" y="625"/>
                  <a:pt x="237" y="627"/>
                </a:cubicBezTo>
                <a:close/>
                <a:moveTo>
                  <a:pt x="319" y="560"/>
                </a:moveTo>
                <a:cubicBezTo>
                  <a:pt x="309" y="566"/>
                  <a:pt x="299" y="572"/>
                  <a:pt x="289" y="580"/>
                </a:cubicBezTo>
                <a:cubicBezTo>
                  <a:pt x="270" y="590"/>
                  <a:pt x="252" y="601"/>
                  <a:pt x="233" y="612"/>
                </a:cubicBezTo>
                <a:cubicBezTo>
                  <a:pt x="231" y="603"/>
                  <a:pt x="229" y="594"/>
                  <a:pt x="228" y="585"/>
                </a:cubicBezTo>
                <a:cubicBezTo>
                  <a:pt x="258" y="573"/>
                  <a:pt x="287" y="563"/>
                  <a:pt x="319" y="560"/>
                </a:cubicBezTo>
                <a:close/>
                <a:moveTo>
                  <a:pt x="117" y="250"/>
                </a:moveTo>
                <a:cubicBezTo>
                  <a:pt x="102" y="228"/>
                  <a:pt x="86" y="207"/>
                  <a:pt x="70" y="187"/>
                </a:cubicBezTo>
                <a:cubicBezTo>
                  <a:pt x="94" y="211"/>
                  <a:pt x="116" y="236"/>
                  <a:pt x="136" y="263"/>
                </a:cubicBezTo>
                <a:cubicBezTo>
                  <a:pt x="138" y="272"/>
                  <a:pt x="139" y="282"/>
                  <a:pt x="141" y="291"/>
                </a:cubicBezTo>
                <a:cubicBezTo>
                  <a:pt x="132" y="273"/>
                  <a:pt x="118" y="252"/>
                  <a:pt x="117" y="250"/>
                </a:cubicBezTo>
                <a:close/>
                <a:moveTo>
                  <a:pt x="158" y="611"/>
                </a:moveTo>
                <a:cubicBezTo>
                  <a:pt x="155" y="611"/>
                  <a:pt x="151" y="610"/>
                  <a:pt x="148" y="610"/>
                </a:cubicBezTo>
                <a:cubicBezTo>
                  <a:pt x="168" y="605"/>
                  <a:pt x="187" y="603"/>
                  <a:pt x="203" y="611"/>
                </a:cubicBezTo>
                <a:cubicBezTo>
                  <a:pt x="204" y="615"/>
                  <a:pt x="204" y="619"/>
                  <a:pt x="205" y="622"/>
                </a:cubicBezTo>
                <a:cubicBezTo>
                  <a:pt x="191" y="615"/>
                  <a:pt x="172" y="612"/>
                  <a:pt x="158" y="611"/>
                </a:cubicBezTo>
                <a:close/>
                <a:moveTo>
                  <a:pt x="158" y="655"/>
                </a:moveTo>
                <a:cubicBezTo>
                  <a:pt x="149" y="655"/>
                  <a:pt x="140" y="655"/>
                  <a:pt x="131" y="655"/>
                </a:cubicBezTo>
                <a:cubicBezTo>
                  <a:pt x="160" y="651"/>
                  <a:pt x="187" y="653"/>
                  <a:pt x="214" y="661"/>
                </a:cubicBezTo>
                <a:cubicBezTo>
                  <a:pt x="214" y="662"/>
                  <a:pt x="215" y="662"/>
                  <a:pt x="215" y="663"/>
                </a:cubicBezTo>
                <a:cubicBezTo>
                  <a:pt x="197" y="656"/>
                  <a:pt x="174" y="655"/>
                  <a:pt x="158" y="655"/>
                </a:cubicBezTo>
                <a:close/>
              </a:path>
            </a:pathLst>
          </a:custGeom>
          <a:solidFill>
            <a:schemeClr val="accent2">
              <a:lumMod val="40000"/>
              <a:lumOff val="60000"/>
              <a:alpha val="50000"/>
            </a:schemeClr>
          </a:solidFill>
          <a:ln>
            <a:noFill/>
          </a:ln>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068164452"/>
      </p:ext>
    </p:extLst>
  </p:cSld>
  <p:clrMap bg1="lt1" tx1="dk1" bg2="lt2" tx2="dk2" accent1="accent1" accent2="accent2" accent3="accent3" accent4="accent4" accent5="accent5" accent6="accent6" hlink="hlink" folHlink="folHlink"/>
  <p:sldLayoutIdLst>
    <p:sldLayoutId id="2147483671" r:id="rId1"/>
    <p:sldLayoutId id="2147483672" r:id="rId2"/>
    <p:sldLayoutId id="2147483693" r:id="rId3"/>
    <p:sldLayoutId id="2147483694" r:id="rId4"/>
    <p:sldLayoutId id="2147483695" r:id="rId5"/>
    <p:sldLayoutId id="2147483696" r:id="rId6"/>
    <p:sldLayoutId id="2147483697" r:id="rId7"/>
    <p:sldLayoutId id="2147483698" r:id="rId8"/>
    <p:sldLayoutId id="2147483699" r:id="rId9"/>
    <p:sldLayoutId id="2147483700" r:id="rId10"/>
    <p:sldLayoutId id="2147483701" r:id="rId11"/>
    <p:sldLayoutId id="2147483702"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5"/>
          <p:cNvSpPr>
            <a:spLocks/>
          </p:cNvSpPr>
          <p:nvPr/>
        </p:nvSpPr>
        <p:spPr bwMode="auto">
          <a:xfrm>
            <a:off x="250616" y="1352598"/>
            <a:ext cx="5845384" cy="5230508"/>
          </a:xfrm>
          <a:custGeom>
            <a:avLst/>
            <a:gdLst>
              <a:gd name="T0" fmla="*/ 6371 w 7030"/>
              <a:gd name="T1" fmla="*/ 5990 h 6292"/>
              <a:gd name="T2" fmla="*/ 6808 w 7030"/>
              <a:gd name="T3" fmla="*/ 5577 h 6292"/>
              <a:gd name="T4" fmla="*/ 6621 w 7030"/>
              <a:gd name="T5" fmla="*/ 4488 h 6292"/>
              <a:gd name="T6" fmla="*/ 6821 w 7030"/>
              <a:gd name="T7" fmla="*/ 3981 h 6292"/>
              <a:gd name="T8" fmla="*/ 6998 w 7030"/>
              <a:gd name="T9" fmla="*/ 3154 h 6292"/>
              <a:gd name="T10" fmla="*/ 6690 w 7030"/>
              <a:gd name="T11" fmla="*/ 2164 h 6292"/>
              <a:gd name="T12" fmla="*/ 5723 w 7030"/>
              <a:gd name="T13" fmla="*/ 1778 h 6292"/>
              <a:gd name="T14" fmla="*/ 5008 w 7030"/>
              <a:gd name="T15" fmla="*/ 852 h 6292"/>
              <a:gd name="T16" fmla="*/ 3264 w 7030"/>
              <a:gd name="T17" fmla="*/ 756 h 6292"/>
              <a:gd name="T18" fmla="*/ 1365 w 7030"/>
              <a:gd name="T19" fmla="*/ 293 h 6292"/>
              <a:gd name="T20" fmla="*/ 622 w 7030"/>
              <a:gd name="T21" fmla="*/ 1794 h 6292"/>
              <a:gd name="T22" fmla="*/ 782 w 7030"/>
              <a:gd name="T23" fmla="*/ 3709 h 6292"/>
              <a:gd name="T24" fmla="*/ 60 w 7030"/>
              <a:gd name="T25" fmla="*/ 4954 h 6292"/>
              <a:gd name="T26" fmla="*/ 455 w 7030"/>
              <a:gd name="T27" fmla="*/ 5624 h 6292"/>
              <a:gd name="T28" fmla="*/ 1010 w 7030"/>
              <a:gd name="T29" fmla="*/ 6105 h 6292"/>
              <a:gd name="T30" fmla="*/ 1806 w 7030"/>
              <a:gd name="T31" fmla="*/ 6175 h 6292"/>
              <a:gd name="T32" fmla="*/ 3512 w 7030"/>
              <a:gd name="T33" fmla="*/ 6175 h 6292"/>
              <a:gd name="T34" fmla="*/ 5042 w 7030"/>
              <a:gd name="T35" fmla="*/ 6176 h 6292"/>
              <a:gd name="T36" fmla="*/ 6276 w 7030"/>
              <a:gd name="T37" fmla="*/ 6052 h 6292"/>
              <a:gd name="T38" fmla="*/ 6371 w 7030"/>
              <a:gd name="T39" fmla="*/ 5990 h 6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30" h="6292">
                <a:moveTo>
                  <a:pt x="6371" y="5990"/>
                </a:moveTo>
                <a:cubicBezTo>
                  <a:pt x="6542" y="5879"/>
                  <a:pt x="6742" y="5742"/>
                  <a:pt x="6808" y="5577"/>
                </a:cubicBezTo>
                <a:cubicBezTo>
                  <a:pt x="6959" y="5201"/>
                  <a:pt x="6692" y="4840"/>
                  <a:pt x="6621" y="4488"/>
                </a:cubicBezTo>
                <a:cubicBezTo>
                  <a:pt x="6580" y="4290"/>
                  <a:pt x="6733" y="4146"/>
                  <a:pt x="6821" y="3981"/>
                </a:cubicBezTo>
                <a:cubicBezTo>
                  <a:pt x="6954" y="3732"/>
                  <a:pt x="6972" y="3424"/>
                  <a:pt x="6998" y="3154"/>
                </a:cubicBezTo>
                <a:cubicBezTo>
                  <a:pt x="7030" y="2836"/>
                  <a:pt x="6963" y="2395"/>
                  <a:pt x="6690" y="2164"/>
                </a:cubicBezTo>
                <a:cubicBezTo>
                  <a:pt x="6414" y="1929"/>
                  <a:pt x="6049" y="1924"/>
                  <a:pt x="5723" y="1778"/>
                </a:cubicBezTo>
                <a:cubicBezTo>
                  <a:pt x="5267" y="1573"/>
                  <a:pt x="5297" y="1164"/>
                  <a:pt x="5008" y="852"/>
                </a:cubicBezTo>
                <a:cubicBezTo>
                  <a:pt x="4567" y="375"/>
                  <a:pt x="3841" y="987"/>
                  <a:pt x="3264" y="756"/>
                </a:cubicBezTo>
                <a:cubicBezTo>
                  <a:pt x="2689" y="527"/>
                  <a:pt x="2028" y="0"/>
                  <a:pt x="1365" y="293"/>
                </a:cubicBezTo>
                <a:cubicBezTo>
                  <a:pt x="746" y="568"/>
                  <a:pt x="581" y="1235"/>
                  <a:pt x="622" y="1794"/>
                </a:cubicBezTo>
                <a:cubicBezTo>
                  <a:pt x="668" y="2433"/>
                  <a:pt x="1019" y="3065"/>
                  <a:pt x="782" y="3709"/>
                </a:cubicBezTo>
                <a:cubicBezTo>
                  <a:pt x="607" y="4186"/>
                  <a:pt x="0" y="4412"/>
                  <a:pt x="60" y="4954"/>
                </a:cubicBezTo>
                <a:cubicBezTo>
                  <a:pt x="89" y="5216"/>
                  <a:pt x="293" y="5414"/>
                  <a:pt x="455" y="5624"/>
                </a:cubicBezTo>
                <a:cubicBezTo>
                  <a:pt x="583" y="5791"/>
                  <a:pt x="787" y="6034"/>
                  <a:pt x="1010" y="6105"/>
                </a:cubicBezTo>
                <a:cubicBezTo>
                  <a:pt x="1235" y="6178"/>
                  <a:pt x="1566" y="6175"/>
                  <a:pt x="1806" y="6175"/>
                </a:cubicBezTo>
                <a:cubicBezTo>
                  <a:pt x="2374" y="6175"/>
                  <a:pt x="2943" y="6175"/>
                  <a:pt x="3512" y="6175"/>
                </a:cubicBezTo>
                <a:cubicBezTo>
                  <a:pt x="4022" y="6176"/>
                  <a:pt x="4532" y="6175"/>
                  <a:pt x="5042" y="6176"/>
                </a:cubicBezTo>
                <a:cubicBezTo>
                  <a:pt x="5452" y="6176"/>
                  <a:pt x="5915" y="6292"/>
                  <a:pt x="6276" y="6052"/>
                </a:cubicBezTo>
                <a:cubicBezTo>
                  <a:pt x="6306" y="6033"/>
                  <a:pt x="6338" y="6012"/>
                  <a:pt x="6371" y="599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 name="Freeform 6"/>
          <p:cNvSpPr>
            <a:spLocks/>
          </p:cNvSpPr>
          <p:nvPr/>
        </p:nvSpPr>
        <p:spPr bwMode="auto">
          <a:xfrm>
            <a:off x="891067" y="5705788"/>
            <a:ext cx="5689121" cy="386333"/>
          </a:xfrm>
          <a:custGeom>
            <a:avLst/>
            <a:gdLst>
              <a:gd name="T0" fmla="*/ 3742 w 6842"/>
              <a:gd name="T1" fmla="*/ 272 h 465"/>
              <a:gd name="T2" fmla="*/ 5813 w 6842"/>
              <a:gd name="T3" fmla="*/ 374 h 465"/>
              <a:gd name="T4" fmla="*/ 6842 w 6842"/>
              <a:gd name="T5" fmla="*/ 448 h 465"/>
              <a:gd name="T6" fmla="*/ 6842 w 6842"/>
              <a:gd name="T7" fmla="*/ 448 h 465"/>
              <a:gd name="T8" fmla="*/ 5030 w 6842"/>
              <a:gd name="T9" fmla="*/ 137 h 465"/>
              <a:gd name="T10" fmla="*/ 3579 w 6842"/>
              <a:gd name="T11" fmla="*/ 34 h 465"/>
              <a:gd name="T12" fmla="*/ 211 w 6842"/>
              <a:gd name="T13" fmla="*/ 402 h 465"/>
              <a:gd name="T14" fmla="*/ 0 w 6842"/>
              <a:gd name="T15" fmla="*/ 465 h 465"/>
              <a:gd name="T16" fmla="*/ 3742 w 6842"/>
              <a:gd name="T17" fmla="*/ 27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42" h="465">
                <a:moveTo>
                  <a:pt x="3742" y="272"/>
                </a:moveTo>
                <a:cubicBezTo>
                  <a:pt x="4436" y="286"/>
                  <a:pt x="5123" y="332"/>
                  <a:pt x="5813" y="374"/>
                </a:cubicBezTo>
                <a:cubicBezTo>
                  <a:pt x="6157" y="396"/>
                  <a:pt x="6501" y="418"/>
                  <a:pt x="6842" y="448"/>
                </a:cubicBezTo>
                <a:cubicBezTo>
                  <a:pt x="6842" y="448"/>
                  <a:pt x="6842" y="448"/>
                  <a:pt x="6842" y="448"/>
                </a:cubicBezTo>
                <a:cubicBezTo>
                  <a:pt x="6374" y="350"/>
                  <a:pt x="5513" y="179"/>
                  <a:pt x="5030" y="137"/>
                </a:cubicBezTo>
                <a:cubicBezTo>
                  <a:pt x="4547" y="94"/>
                  <a:pt x="4065" y="49"/>
                  <a:pt x="3579" y="34"/>
                </a:cubicBezTo>
                <a:cubicBezTo>
                  <a:pt x="2430" y="0"/>
                  <a:pt x="1287" y="102"/>
                  <a:pt x="211" y="402"/>
                </a:cubicBezTo>
                <a:cubicBezTo>
                  <a:pt x="138" y="422"/>
                  <a:pt x="69" y="443"/>
                  <a:pt x="0" y="465"/>
                </a:cubicBezTo>
                <a:cubicBezTo>
                  <a:pt x="1216" y="300"/>
                  <a:pt x="2476" y="246"/>
                  <a:pt x="3742" y="272"/>
                </a:cubicBezTo>
                <a:close/>
              </a:path>
            </a:pathLst>
          </a:custGeom>
          <a:solidFill>
            <a:schemeClr val="accent1">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nvGrpSpPr>
          <p:cNvPr id="235" name="Group 234"/>
          <p:cNvGrpSpPr/>
          <p:nvPr/>
        </p:nvGrpSpPr>
        <p:grpSpPr>
          <a:xfrm>
            <a:off x="838782" y="857893"/>
            <a:ext cx="4669051" cy="5725213"/>
            <a:chOff x="1251807" y="754701"/>
            <a:chExt cx="4669051" cy="5725213"/>
          </a:xfrm>
        </p:grpSpPr>
        <p:sp>
          <p:nvSpPr>
            <p:cNvPr id="88" name="Freeform 86"/>
            <p:cNvSpPr>
              <a:spLocks/>
            </p:cNvSpPr>
            <p:nvPr/>
          </p:nvSpPr>
          <p:spPr bwMode="auto">
            <a:xfrm>
              <a:off x="3867490" y="1986468"/>
              <a:ext cx="1970954" cy="2672738"/>
            </a:xfrm>
            <a:custGeom>
              <a:avLst/>
              <a:gdLst>
                <a:gd name="T0" fmla="*/ 971 w 1903"/>
                <a:gd name="T1" fmla="*/ 1334 h 2581"/>
                <a:gd name="T2" fmla="*/ 854 w 1903"/>
                <a:gd name="T3" fmla="*/ 1138 h 2581"/>
                <a:gd name="T4" fmla="*/ 925 w 1903"/>
                <a:gd name="T5" fmla="*/ 935 h 2581"/>
                <a:gd name="T6" fmla="*/ 1314 w 1903"/>
                <a:gd name="T7" fmla="*/ 843 h 2581"/>
                <a:gd name="T8" fmla="*/ 1542 w 1903"/>
                <a:gd name="T9" fmla="*/ 534 h 2581"/>
                <a:gd name="T10" fmla="*/ 880 w 1903"/>
                <a:gd name="T11" fmla="*/ 872 h 2581"/>
                <a:gd name="T12" fmla="*/ 852 w 1903"/>
                <a:gd name="T13" fmla="*/ 917 h 2581"/>
                <a:gd name="T14" fmla="*/ 982 w 1903"/>
                <a:gd name="T15" fmla="*/ 504 h 2581"/>
                <a:gd name="T16" fmla="*/ 830 w 1903"/>
                <a:gd name="T17" fmla="*/ 0 h 2581"/>
                <a:gd name="T18" fmla="*/ 820 w 1903"/>
                <a:gd name="T19" fmla="*/ 904 h 2581"/>
                <a:gd name="T20" fmla="*/ 691 w 1903"/>
                <a:gd name="T21" fmla="*/ 1610 h 2581"/>
                <a:gd name="T22" fmla="*/ 684 w 1903"/>
                <a:gd name="T23" fmla="*/ 1630 h 2581"/>
                <a:gd name="T24" fmla="*/ 593 w 1903"/>
                <a:gd name="T25" fmla="*/ 1480 h 2581"/>
                <a:gd name="T26" fmla="*/ 311 w 1903"/>
                <a:gd name="T27" fmla="*/ 948 h 2581"/>
                <a:gd name="T28" fmla="*/ 250 w 1903"/>
                <a:gd name="T29" fmla="*/ 1164 h 2581"/>
                <a:gd name="T30" fmla="*/ 563 w 1903"/>
                <a:gd name="T31" fmla="*/ 1483 h 2581"/>
                <a:gd name="T32" fmla="*/ 595 w 1903"/>
                <a:gd name="T33" fmla="*/ 1862 h 2581"/>
                <a:gd name="T34" fmla="*/ 477 w 1903"/>
                <a:gd name="T35" fmla="*/ 1985 h 2581"/>
                <a:gd name="T36" fmla="*/ 37 w 1903"/>
                <a:gd name="T37" fmla="*/ 1414 h 2581"/>
                <a:gd name="T38" fmla="*/ 190 w 1903"/>
                <a:gd name="T39" fmla="*/ 1782 h 2581"/>
                <a:gd name="T40" fmla="*/ 513 w 1903"/>
                <a:gd name="T41" fmla="*/ 2154 h 2581"/>
                <a:gd name="T42" fmla="*/ 527 w 1903"/>
                <a:gd name="T43" fmla="*/ 2562 h 2581"/>
                <a:gd name="T44" fmla="*/ 531 w 1903"/>
                <a:gd name="T45" fmla="*/ 2240 h 2581"/>
                <a:gd name="T46" fmla="*/ 544 w 1903"/>
                <a:gd name="T47" fmla="*/ 2170 h 2581"/>
                <a:gd name="T48" fmla="*/ 646 w 1903"/>
                <a:gd name="T49" fmla="*/ 1990 h 2581"/>
                <a:gd name="T50" fmla="*/ 1288 w 1903"/>
                <a:gd name="T51" fmla="*/ 1811 h 2581"/>
                <a:gd name="T52" fmla="*/ 935 w 1903"/>
                <a:gd name="T53" fmla="*/ 1713 h 2581"/>
                <a:gd name="T54" fmla="*/ 626 w 1903"/>
                <a:gd name="T55" fmla="*/ 1968 h 2581"/>
                <a:gd name="T56" fmla="*/ 633 w 1903"/>
                <a:gd name="T57" fmla="*/ 1843 h 2581"/>
                <a:gd name="T58" fmla="*/ 1010 w 1903"/>
                <a:gd name="T59" fmla="*/ 1344 h 2581"/>
                <a:gd name="T60" fmla="*/ 1318 w 1903"/>
                <a:gd name="T61" fmla="*/ 1349 h 2581"/>
                <a:gd name="T62" fmla="*/ 1903 w 1903"/>
                <a:gd name="T63" fmla="*/ 1034 h 2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3" h="2581">
                  <a:moveTo>
                    <a:pt x="1483" y="1040"/>
                  </a:moveTo>
                  <a:cubicBezTo>
                    <a:pt x="1340" y="1072"/>
                    <a:pt x="1094" y="1170"/>
                    <a:pt x="971" y="1334"/>
                  </a:cubicBezTo>
                  <a:cubicBezTo>
                    <a:pt x="890" y="1387"/>
                    <a:pt x="818" y="1452"/>
                    <a:pt x="755" y="1526"/>
                  </a:cubicBezTo>
                  <a:cubicBezTo>
                    <a:pt x="801" y="1400"/>
                    <a:pt x="840" y="1272"/>
                    <a:pt x="854" y="1138"/>
                  </a:cubicBezTo>
                  <a:cubicBezTo>
                    <a:pt x="861" y="1077"/>
                    <a:pt x="862" y="1015"/>
                    <a:pt x="856" y="954"/>
                  </a:cubicBezTo>
                  <a:cubicBezTo>
                    <a:pt x="875" y="940"/>
                    <a:pt x="901" y="936"/>
                    <a:pt x="925" y="935"/>
                  </a:cubicBezTo>
                  <a:cubicBezTo>
                    <a:pt x="993" y="930"/>
                    <a:pt x="1061" y="928"/>
                    <a:pt x="1127" y="917"/>
                  </a:cubicBezTo>
                  <a:cubicBezTo>
                    <a:pt x="1194" y="906"/>
                    <a:pt x="1260" y="884"/>
                    <a:pt x="1314" y="843"/>
                  </a:cubicBezTo>
                  <a:cubicBezTo>
                    <a:pt x="1364" y="805"/>
                    <a:pt x="1400" y="752"/>
                    <a:pt x="1430" y="696"/>
                  </a:cubicBezTo>
                  <a:cubicBezTo>
                    <a:pt x="1461" y="638"/>
                    <a:pt x="1488" y="573"/>
                    <a:pt x="1542" y="534"/>
                  </a:cubicBezTo>
                  <a:cubicBezTo>
                    <a:pt x="1412" y="526"/>
                    <a:pt x="1281" y="553"/>
                    <a:pt x="1165" y="613"/>
                  </a:cubicBezTo>
                  <a:cubicBezTo>
                    <a:pt x="1049" y="672"/>
                    <a:pt x="950" y="762"/>
                    <a:pt x="880" y="872"/>
                  </a:cubicBezTo>
                  <a:cubicBezTo>
                    <a:pt x="870" y="889"/>
                    <a:pt x="860" y="906"/>
                    <a:pt x="853" y="926"/>
                  </a:cubicBezTo>
                  <a:cubicBezTo>
                    <a:pt x="853" y="923"/>
                    <a:pt x="852" y="920"/>
                    <a:pt x="852" y="917"/>
                  </a:cubicBezTo>
                  <a:cubicBezTo>
                    <a:pt x="873" y="836"/>
                    <a:pt x="899" y="755"/>
                    <a:pt x="929" y="677"/>
                  </a:cubicBezTo>
                  <a:cubicBezTo>
                    <a:pt x="951" y="620"/>
                    <a:pt x="976" y="564"/>
                    <a:pt x="982" y="504"/>
                  </a:cubicBezTo>
                  <a:cubicBezTo>
                    <a:pt x="991" y="412"/>
                    <a:pt x="956" y="322"/>
                    <a:pt x="923" y="235"/>
                  </a:cubicBezTo>
                  <a:cubicBezTo>
                    <a:pt x="892" y="157"/>
                    <a:pt x="861" y="79"/>
                    <a:pt x="830" y="0"/>
                  </a:cubicBezTo>
                  <a:cubicBezTo>
                    <a:pt x="750" y="145"/>
                    <a:pt x="704" y="310"/>
                    <a:pt x="704" y="475"/>
                  </a:cubicBezTo>
                  <a:cubicBezTo>
                    <a:pt x="704" y="625"/>
                    <a:pt x="744" y="776"/>
                    <a:pt x="820" y="904"/>
                  </a:cubicBezTo>
                  <a:cubicBezTo>
                    <a:pt x="850" y="1090"/>
                    <a:pt x="808" y="1284"/>
                    <a:pt x="747" y="1460"/>
                  </a:cubicBezTo>
                  <a:cubicBezTo>
                    <a:pt x="730" y="1511"/>
                    <a:pt x="711" y="1560"/>
                    <a:pt x="691" y="1610"/>
                  </a:cubicBezTo>
                  <a:cubicBezTo>
                    <a:pt x="690" y="1613"/>
                    <a:pt x="688" y="1616"/>
                    <a:pt x="686" y="1618"/>
                  </a:cubicBezTo>
                  <a:cubicBezTo>
                    <a:pt x="683" y="1622"/>
                    <a:pt x="683" y="1627"/>
                    <a:pt x="684" y="1630"/>
                  </a:cubicBezTo>
                  <a:cubicBezTo>
                    <a:pt x="665" y="1678"/>
                    <a:pt x="646" y="1725"/>
                    <a:pt x="628" y="1773"/>
                  </a:cubicBezTo>
                  <a:cubicBezTo>
                    <a:pt x="630" y="1674"/>
                    <a:pt x="618" y="1575"/>
                    <a:pt x="593" y="1480"/>
                  </a:cubicBezTo>
                  <a:cubicBezTo>
                    <a:pt x="607" y="1384"/>
                    <a:pt x="594" y="1283"/>
                    <a:pt x="554" y="1194"/>
                  </a:cubicBezTo>
                  <a:cubicBezTo>
                    <a:pt x="505" y="1087"/>
                    <a:pt x="417" y="998"/>
                    <a:pt x="311" y="948"/>
                  </a:cubicBezTo>
                  <a:cubicBezTo>
                    <a:pt x="220" y="905"/>
                    <a:pt x="112" y="886"/>
                    <a:pt x="49" y="807"/>
                  </a:cubicBezTo>
                  <a:cubicBezTo>
                    <a:pt x="74" y="944"/>
                    <a:pt x="146" y="1072"/>
                    <a:pt x="250" y="1164"/>
                  </a:cubicBezTo>
                  <a:cubicBezTo>
                    <a:pt x="329" y="1235"/>
                    <a:pt x="426" y="1285"/>
                    <a:pt x="494" y="1366"/>
                  </a:cubicBezTo>
                  <a:cubicBezTo>
                    <a:pt x="524" y="1401"/>
                    <a:pt x="547" y="1441"/>
                    <a:pt x="563" y="1483"/>
                  </a:cubicBezTo>
                  <a:cubicBezTo>
                    <a:pt x="595" y="1603"/>
                    <a:pt x="606" y="1729"/>
                    <a:pt x="593" y="1853"/>
                  </a:cubicBezTo>
                  <a:cubicBezTo>
                    <a:pt x="592" y="1856"/>
                    <a:pt x="593" y="1859"/>
                    <a:pt x="595" y="1862"/>
                  </a:cubicBezTo>
                  <a:cubicBezTo>
                    <a:pt x="567" y="1938"/>
                    <a:pt x="543" y="2016"/>
                    <a:pt x="525" y="2095"/>
                  </a:cubicBezTo>
                  <a:cubicBezTo>
                    <a:pt x="511" y="2057"/>
                    <a:pt x="495" y="2021"/>
                    <a:pt x="477" y="1985"/>
                  </a:cubicBezTo>
                  <a:cubicBezTo>
                    <a:pt x="496" y="1861"/>
                    <a:pt x="437" y="1735"/>
                    <a:pt x="352" y="1643"/>
                  </a:cubicBezTo>
                  <a:cubicBezTo>
                    <a:pt x="263" y="1548"/>
                    <a:pt x="147" y="1483"/>
                    <a:pt x="37" y="1414"/>
                  </a:cubicBezTo>
                  <a:cubicBezTo>
                    <a:pt x="22" y="1405"/>
                    <a:pt x="5" y="1394"/>
                    <a:pt x="0" y="1377"/>
                  </a:cubicBezTo>
                  <a:cubicBezTo>
                    <a:pt x="4" y="1530"/>
                    <a:pt x="75" y="1681"/>
                    <a:pt x="190" y="1782"/>
                  </a:cubicBezTo>
                  <a:cubicBezTo>
                    <a:pt x="262" y="1845"/>
                    <a:pt x="349" y="1890"/>
                    <a:pt x="424" y="1949"/>
                  </a:cubicBezTo>
                  <a:cubicBezTo>
                    <a:pt x="461" y="2013"/>
                    <a:pt x="492" y="2082"/>
                    <a:pt x="513" y="2154"/>
                  </a:cubicBezTo>
                  <a:cubicBezTo>
                    <a:pt x="512" y="2159"/>
                    <a:pt x="511" y="2163"/>
                    <a:pt x="511" y="2168"/>
                  </a:cubicBezTo>
                  <a:cubicBezTo>
                    <a:pt x="489" y="2299"/>
                    <a:pt x="489" y="2434"/>
                    <a:pt x="527" y="2562"/>
                  </a:cubicBezTo>
                  <a:cubicBezTo>
                    <a:pt x="532" y="2581"/>
                    <a:pt x="562" y="2576"/>
                    <a:pt x="556" y="2557"/>
                  </a:cubicBezTo>
                  <a:cubicBezTo>
                    <a:pt x="525" y="2453"/>
                    <a:pt x="520" y="2346"/>
                    <a:pt x="531" y="2240"/>
                  </a:cubicBezTo>
                  <a:cubicBezTo>
                    <a:pt x="535" y="2238"/>
                    <a:pt x="538" y="2235"/>
                    <a:pt x="538" y="2229"/>
                  </a:cubicBezTo>
                  <a:cubicBezTo>
                    <a:pt x="538" y="2209"/>
                    <a:pt x="540" y="2190"/>
                    <a:pt x="544" y="2170"/>
                  </a:cubicBezTo>
                  <a:cubicBezTo>
                    <a:pt x="546" y="2169"/>
                    <a:pt x="546" y="2166"/>
                    <a:pt x="546" y="2164"/>
                  </a:cubicBezTo>
                  <a:cubicBezTo>
                    <a:pt x="561" y="2098"/>
                    <a:pt x="598" y="2038"/>
                    <a:pt x="646" y="1990"/>
                  </a:cubicBezTo>
                  <a:cubicBezTo>
                    <a:pt x="758" y="1998"/>
                    <a:pt x="869" y="2016"/>
                    <a:pt x="978" y="1995"/>
                  </a:cubicBezTo>
                  <a:cubicBezTo>
                    <a:pt x="1098" y="1972"/>
                    <a:pt x="1206" y="1902"/>
                    <a:pt x="1288" y="1811"/>
                  </a:cubicBezTo>
                  <a:cubicBezTo>
                    <a:pt x="1342" y="1751"/>
                    <a:pt x="1390" y="1678"/>
                    <a:pt x="1465" y="1650"/>
                  </a:cubicBezTo>
                  <a:cubicBezTo>
                    <a:pt x="1287" y="1627"/>
                    <a:pt x="1103" y="1648"/>
                    <a:pt x="935" y="1713"/>
                  </a:cubicBezTo>
                  <a:cubicBezTo>
                    <a:pt x="896" y="1728"/>
                    <a:pt x="858" y="1745"/>
                    <a:pt x="822" y="1767"/>
                  </a:cubicBezTo>
                  <a:cubicBezTo>
                    <a:pt x="740" y="1815"/>
                    <a:pt x="672" y="1886"/>
                    <a:pt x="626" y="1968"/>
                  </a:cubicBezTo>
                  <a:cubicBezTo>
                    <a:pt x="606" y="1989"/>
                    <a:pt x="587" y="2011"/>
                    <a:pt x="571" y="2035"/>
                  </a:cubicBezTo>
                  <a:cubicBezTo>
                    <a:pt x="588" y="1970"/>
                    <a:pt x="610" y="1906"/>
                    <a:pt x="633" y="1843"/>
                  </a:cubicBezTo>
                  <a:cubicBezTo>
                    <a:pt x="660" y="1770"/>
                    <a:pt x="689" y="1698"/>
                    <a:pt x="718" y="1625"/>
                  </a:cubicBezTo>
                  <a:cubicBezTo>
                    <a:pt x="794" y="1512"/>
                    <a:pt x="894" y="1416"/>
                    <a:pt x="1010" y="1344"/>
                  </a:cubicBezTo>
                  <a:cubicBezTo>
                    <a:pt x="1026" y="1341"/>
                    <a:pt x="1042" y="1339"/>
                    <a:pt x="1059" y="1339"/>
                  </a:cubicBezTo>
                  <a:cubicBezTo>
                    <a:pt x="1145" y="1334"/>
                    <a:pt x="1231" y="1346"/>
                    <a:pt x="1318" y="1349"/>
                  </a:cubicBezTo>
                  <a:cubicBezTo>
                    <a:pt x="1404" y="1352"/>
                    <a:pt x="1493" y="1347"/>
                    <a:pt x="1572" y="1311"/>
                  </a:cubicBezTo>
                  <a:cubicBezTo>
                    <a:pt x="1704" y="1251"/>
                    <a:pt x="1784" y="1116"/>
                    <a:pt x="1903" y="1034"/>
                  </a:cubicBezTo>
                  <a:cubicBezTo>
                    <a:pt x="1765" y="1007"/>
                    <a:pt x="1621" y="1009"/>
                    <a:pt x="1483" y="1040"/>
                  </a:cubicBezTo>
                  <a:close/>
                </a:path>
              </a:pathLst>
            </a:custGeom>
            <a:solidFill>
              <a:schemeClr val="accent1">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87"/>
            <p:cNvSpPr>
              <a:spLocks noEditPoints="1"/>
            </p:cNvSpPr>
            <p:nvPr/>
          </p:nvSpPr>
          <p:spPr bwMode="auto">
            <a:xfrm>
              <a:off x="4491298" y="3077498"/>
              <a:ext cx="1429560" cy="1635594"/>
            </a:xfrm>
            <a:custGeom>
              <a:avLst/>
              <a:gdLst>
                <a:gd name="T0" fmla="*/ 1142 w 1381"/>
                <a:gd name="T1" fmla="*/ 1109 h 1579"/>
                <a:gd name="T2" fmla="*/ 858 w 1381"/>
                <a:gd name="T3" fmla="*/ 1242 h 1579"/>
                <a:gd name="T4" fmla="*/ 575 w 1381"/>
                <a:gd name="T5" fmla="*/ 1157 h 1579"/>
                <a:gd name="T6" fmla="*/ 1142 w 1381"/>
                <a:gd name="T7" fmla="*/ 1109 h 1579"/>
                <a:gd name="T8" fmla="*/ 838 w 1381"/>
                <a:gd name="T9" fmla="*/ 898 h 1579"/>
                <a:gd name="T10" fmla="*/ 961 w 1381"/>
                <a:gd name="T11" fmla="*/ 713 h 1579"/>
                <a:gd name="T12" fmla="*/ 962 w 1381"/>
                <a:gd name="T13" fmla="*/ 716 h 1579"/>
                <a:gd name="T14" fmla="*/ 1166 w 1381"/>
                <a:gd name="T15" fmla="*/ 387 h 1579"/>
                <a:gd name="T16" fmla="*/ 1138 w 1381"/>
                <a:gd name="T17" fmla="*/ 0 h 1579"/>
                <a:gd name="T18" fmla="*/ 955 w 1381"/>
                <a:gd name="T19" fmla="*/ 548 h 1579"/>
                <a:gd name="T20" fmla="*/ 945 w 1381"/>
                <a:gd name="T21" fmla="*/ 657 h 1579"/>
                <a:gd name="T22" fmla="*/ 940 w 1381"/>
                <a:gd name="T23" fmla="*/ 664 h 1579"/>
                <a:gd name="T24" fmla="*/ 870 w 1381"/>
                <a:gd name="T25" fmla="*/ 790 h 1579"/>
                <a:gd name="T26" fmla="*/ 767 w 1381"/>
                <a:gd name="T27" fmla="*/ 244 h 1579"/>
                <a:gd name="T28" fmla="*/ 817 w 1381"/>
                <a:gd name="T29" fmla="*/ 860 h 1579"/>
                <a:gd name="T30" fmla="*/ 734 w 1381"/>
                <a:gd name="T31" fmla="*/ 952 h 1579"/>
                <a:gd name="T32" fmla="*/ 619 w 1381"/>
                <a:gd name="T33" fmla="*/ 1062 h 1579"/>
                <a:gd name="T34" fmla="*/ 582 w 1381"/>
                <a:gd name="T35" fmla="*/ 451 h 1579"/>
                <a:gd name="T36" fmla="*/ 504 w 1381"/>
                <a:gd name="T37" fmla="*/ 837 h 1579"/>
                <a:gd name="T38" fmla="*/ 539 w 1381"/>
                <a:gd name="T39" fmla="*/ 1131 h 1579"/>
                <a:gd name="T40" fmla="*/ 465 w 1381"/>
                <a:gd name="T41" fmla="*/ 1190 h 1579"/>
                <a:gd name="T42" fmla="*/ 321 w 1381"/>
                <a:gd name="T43" fmla="*/ 1296 h 1579"/>
                <a:gd name="T44" fmla="*/ 304 w 1381"/>
                <a:gd name="T45" fmla="*/ 673 h 1579"/>
                <a:gd name="T46" fmla="*/ 248 w 1381"/>
                <a:gd name="T47" fmla="*/ 1002 h 1579"/>
                <a:gd name="T48" fmla="*/ 230 w 1381"/>
                <a:gd name="T49" fmla="*/ 1177 h 1579"/>
                <a:gd name="T50" fmla="*/ 274 w 1381"/>
                <a:gd name="T51" fmla="*/ 1327 h 1579"/>
                <a:gd name="T52" fmla="*/ 170 w 1381"/>
                <a:gd name="T53" fmla="*/ 1393 h 1579"/>
                <a:gd name="T54" fmla="*/ 0 w 1381"/>
                <a:gd name="T55" fmla="*/ 1493 h 1579"/>
                <a:gd name="T56" fmla="*/ 13 w 1381"/>
                <a:gd name="T57" fmla="*/ 1532 h 1579"/>
                <a:gd name="T58" fmla="*/ 169 w 1381"/>
                <a:gd name="T59" fmla="*/ 1440 h 1579"/>
                <a:gd name="T60" fmla="*/ 274 w 1381"/>
                <a:gd name="T61" fmla="*/ 1375 h 1579"/>
                <a:gd name="T62" fmla="*/ 308 w 1381"/>
                <a:gd name="T63" fmla="*/ 1419 h 1579"/>
                <a:gd name="T64" fmla="*/ 396 w 1381"/>
                <a:gd name="T65" fmla="*/ 1472 h 1579"/>
                <a:gd name="T66" fmla="*/ 770 w 1381"/>
                <a:gd name="T67" fmla="*/ 1579 h 1579"/>
                <a:gd name="T68" fmla="*/ 559 w 1381"/>
                <a:gd name="T69" fmla="*/ 1385 h 1579"/>
                <a:gd name="T70" fmla="*/ 343 w 1381"/>
                <a:gd name="T71" fmla="*/ 1329 h 1579"/>
                <a:gd name="T72" fmla="*/ 738 w 1381"/>
                <a:gd name="T73" fmla="*/ 1006 h 1579"/>
                <a:gd name="T74" fmla="*/ 833 w 1381"/>
                <a:gd name="T75" fmla="*/ 903 h 1579"/>
                <a:gd name="T76" fmla="*/ 1136 w 1381"/>
                <a:gd name="T77" fmla="*/ 918 h 1579"/>
                <a:gd name="T78" fmla="*/ 1381 w 1381"/>
                <a:gd name="T79" fmla="*/ 712 h 1579"/>
                <a:gd name="T80" fmla="*/ 838 w 1381"/>
                <a:gd name="T81" fmla="*/ 898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1" h="1579">
                  <a:moveTo>
                    <a:pt x="1142" y="1109"/>
                  </a:moveTo>
                  <a:cubicBezTo>
                    <a:pt x="1069" y="1187"/>
                    <a:pt x="965" y="1236"/>
                    <a:pt x="858" y="1242"/>
                  </a:cubicBezTo>
                  <a:cubicBezTo>
                    <a:pt x="758" y="1249"/>
                    <a:pt x="655" y="1218"/>
                    <a:pt x="575" y="1157"/>
                  </a:cubicBezTo>
                  <a:cubicBezTo>
                    <a:pt x="749" y="1073"/>
                    <a:pt x="956" y="1055"/>
                    <a:pt x="1142" y="1109"/>
                  </a:cubicBezTo>
                  <a:close/>
                  <a:moveTo>
                    <a:pt x="838" y="898"/>
                  </a:moveTo>
                  <a:cubicBezTo>
                    <a:pt x="886" y="841"/>
                    <a:pt x="928" y="780"/>
                    <a:pt x="961" y="713"/>
                  </a:cubicBezTo>
                  <a:cubicBezTo>
                    <a:pt x="961" y="714"/>
                    <a:pt x="962" y="715"/>
                    <a:pt x="962" y="716"/>
                  </a:cubicBezTo>
                  <a:cubicBezTo>
                    <a:pt x="1062" y="631"/>
                    <a:pt x="1135" y="514"/>
                    <a:pt x="1166" y="387"/>
                  </a:cubicBezTo>
                  <a:cubicBezTo>
                    <a:pt x="1197" y="259"/>
                    <a:pt x="1187" y="122"/>
                    <a:pt x="1138" y="0"/>
                  </a:cubicBezTo>
                  <a:cubicBezTo>
                    <a:pt x="1056" y="175"/>
                    <a:pt x="995" y="359"/>
                    <a:pt x="955" y="548"/>
                  </a:cubicBezTo>
                  <a:cubicBezTo>
                    <a:pt x="948" y="583"/>
                    <a:pt x="942" y="621"/>
                    <a:pt x="945" y="657"/>
                  </a:cubicBezTo>
                  <a:cubicBezTo>
                    <a:pt x="943" y="658"/>
                    <a:pt x="941" y="661"/>
                    <a:pt x="940" y="664"/>
                  </a:cubicBezTo>
                  <a:cubicBezTo>
                    <a:pt x="921" y="708"/>
                    <a:pt x="897" y="750"/>
                    <a:pt x="870" y="790"/>
                  </a:cubicBezTo>
                  <a:cubicBezTo>
                    <a:pt x="903" y="603"/>
                    <a:pt x="867" y="405"/>
                    <a:pt x="767" y="244"/>
                  </a:cubicBezTo>
                  <a:cubicBezTo>
                    <a:pt x="708" y="446"/>
                    <a:pt x="727" y="670"/>
                    <a:pt x="817" y="860"/>
                  </a:cubicBezTo>
                  <a:cubicBezTo>
                    <a:pt x="791" y="892"/>
                    <a:pt x="763" y="922"/>
                    <a:pt x="734" y="952"/>
                  </a:cubicBezTo>
                  <a:cubicBezTo>
                    <a:pt x="697" y="990"/>
                    <a:pt x="658" y="1026"/>
                    <a:pt x="619" y="1062"/>
                  </a:cubicBezTo>
                  <a:cubicBezTo>
                    <a:pt x="694" y="866"/>
                    <a:pt x="682" y="637"/>
                    <a:pt x="582" y="451"/>
                  </a:cubicBezTo>
                  <a:cubicBezTo>
                    <a:pt x="550" y="579"/>
                    <a:pt x="518" y="706"/>
                    <a:pt x="504" y="837"/>
                  </a:cubicBezTo>
                  <a:cubicBezTo>
                    <a:pt x="493" y="936"/>
                    <a:pt x="494" y="1043"/>
                    <a:pt x="539" y="1131"/>
                  </a:cubicBezTo>
                  <a:cubicBezTo>
                    <a:pt x="515" y="1151"/>
                    <a:pt x="490" y="1171"/>
                    <a:pt x="465" y="1190"/>
                  </a:cubicBezTo>
                  <a:cubicBezTo>
                    <a:pt x="418" y="1227"/>
                    <a:pt x="370" y="1262"/>
                    <a:pt x="321" y="1296"/>
                  </a:cubicBezTo>
                  <a:cubicBezTo>
                    <a:pt x="418" y="1103"/>
                    <a:pt x="413" y="861"/>
                    <a:pt x="304" y="673"/>
                  </a:cubicBezTo>
                  <a:cubicBezTo>
                    <a:pt x="285" y="783"/>
                    <a:pt x="267" y="893"/>
                    <a:pt x="248" y="1002"/>
                  </a:cubicBezTo>
                  <a:cubicBezTo>
                    <a:pt x="238" y="1060"/>
                    <a:pt x="228" y="1118"/>
                    <a:pt x="230" y="1177"/>
                  </a:cubicBezTo>
                  <a:cubicBezTo>
                    <a:pt x="232" y="1230"/>
                    <a:pt x="245" y="1283"/>
                    <a:pt x="274" y="1327"/>
                  </a:cubicBezTo>
                  <a:cubicBezTo>
                    <a:pt x="240" y="1349"/>
                    <a:pt x="205" y="1372"/>
                    <a:pt x="170" y="1393"/>
                  </a:cubicBezTo>
                  <a:cubicBezTo>
                    <a:pt x="113" y="1427"/>
                    <a:pt x="56" y="1459"/>
                    <a:pt x="0" y="1493"/>
                  </a:cubicBezTo>
                  <a:cubicBezTo>
                    <a:pt x="4" y="1506"/>
                    <a:pt x="8" y="1519"/>
                    <a:pt x="13" y="1532"/>
                  </a:cubicBezTo>
                  <a:cubicBezTo>
                    <a:pt x="65" y="1501"/>
                    <a:pt x="117" y="1471"/>
                    <a:pt x="169" y="1440"/>
                  </a:cubicBezTo>
                  <a:cubicBezTo>
                    <a:pt x="204" y="1419"/>
                    <a:pt x="239" y="1397"/>
                    <a:pt x="274" y="1375"/>
                  </a:cubicBezTo>
                  <a:cubicBezTo>
                    <a:pt x="282" y="1391"/>
                    <a:pt x="294" y="1406"/>
                    <a:pt x="308" y="1419"/>
                  </a:cubicBezTo>
                  <a:cubicBezTo>
                    <a:pt x="334" y="1442"/>
                    <a:pt x="365" y="1457"/>
                    <a:pt x="396" y="1472"/>
                  </a:cubicBezTo>
                  <a:cubicBezTo>
                    <a:pt x="514" y="1526"/>
                    <a:pt x="641" y="1562"/>
                    <a:pt x="770" y="1579"/>
                  </a:cubicBezTo>
                  <a:cubicBezTo>
                    <a:pt x="706" y="1508"/>
                    <a:pt x="641" y="1435"/>
                    <a:pt x="559" y="1385"/>
                  </a:cubicBezTo>
                  <a:cubicBezTo>
                    <a:pt x="494" y="1346"/>
                    <a:pt x="417" y="1322"/>
                    <a:pt x="343" y="1329"/>
                  </a:cubicBezTo>
                  <a:cubicBezTo>
                    <a:pt x="483" y="1233"/>
                    <a:pt x="616" y="1125"/>
                    <a:pt x="738" y="1006"/>
                  </a:cubicBezTo>
                  <a:cubicBezTo>
                    <a:pt x="771" y="973"/>
                    <a:pt x="803" y="939"/>
                    <a:pt x="833" y="903"/>
                  </a:cubicBezTo>
                  <a:cubicBezTo>
                    <a:pt x="922" y="958"/>
                    <a:pt x="1039" y="958"/>
                    <a:pt x="1136" y="918"/>
                  </a:cubicBezTo>
                  <a:cubicBezTo>
                    <a:pt x="1236" y="877"/>
                    <a:pt x="1317" y="799"/>
                    <a:pt x="1381" y="712"/>
                  </a:cubicBezTo>
                  <a:cubicBezTo>
                    <a:pt x="1186" y="706"/>
                    <a:pt x="989" y="773"/>
                    <a:pt x="838" y="89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88"/>
            <p:cNvSpPr>
              <a:spLocks noEditPoints="1"/>
            </p:cNvSpPr>
            <p:nvPr/>
          </p:nvSpPr>
          <p:spPr bwMode="auto">
            <a:xfrm>
              <a:off x="1352605" y="2633732"/>
              <a:ext cx="1187391" cy="1824511"/>
            </a:xfrm>
            <a:custGeom>
              <a:avLst/>
              <a:gdLst>
                <a:gd name="T0" fmla="*/ 377 w 1147"/>
                <a:gd name="T1" fmla="*/ 1273 h 1762"/>
                <a:gd name="T2" fmla="*/ 135 w 1147"/>
                <a:gd name="T3" fmla="*/ 1074 h 1762"/>
                <a:gd name="T4" fmla="*/ 673 w 1147"/>
                <a:gd name="T5" fmla="*/ 1261 h 1762"/>
                <a:gd name="T6" fmla="*/ 377 w 1147"/>
                <a:gd name="T7" fmla="*/ 1273 h 1762"/>
                <a:gd name="T8" fmla="*/ 1007 w 1147"/>
                <a:gd name="T9" fmla="*/ 1588 h 1762"/>
                <a:gd name="T10" fmla="*/ 922 w 1147"/>
                <a:gd name="T11" fmla="*/ 1499 h 1762"/>
                <a:gd name="T12" fmla="*/ 1002 w 1147"/>
                <a:gd name="T13" fmla="*/ 1364 h 1762"/>
                <a:gd name="T14" fmla="*/ 1028 w 1147"/>
                <a:gd name="T15" fmla="*/ 1191 h 1762"/>
                <a:gd name="T16" fmla="*/ 1054 w 1147"/>
                <a:gd name="T17" fmla="*/ 858 h 1762"/>
                <a:gd name="T18" fmla="*/ 885 w 1147"/>
                <a:gd name="T19" fmla="*/ 1457 h 1762"/>
                <a:gd name="T20" fmla="*/ 771 w 1147"/>
                <a:gd name="T21" fmla="*/ 1319 h 1762"/>
                <a:gd name="T22" fmla="*/ 714 w 1147"/>
                <a:gd name="T23" fmla="*/ 1244 h 1762"/>
                <a:gd name="T24" fmla="*/ 820 w 1147"/>
                <a:gd name="T25" fmla="*/ 967 h 1762"/>
                <a:gd name="T26" fmla="*/ 839 w 1147"/>
                <a:gd name="T27" fmla="*/ 574 h 1762"/>
                <a:gd name="T28" fmla="*/ 654 w 1147"/>
                <a:gd name="T29" fmla="*/ 1157 h 1762"/>
                <a:gd name="T30" fmla="*/ 568 w 1147"/>
                <a:gd name="T31" fmla="*/ 1022 h 1762"/>
                <a:gd name="T32" fmla="*/ 511 w 1147"/>
                <a:gd name="T33" fmla="*/ 912 h 1762"/>
                <a:gd name="T34" fmla="*/ 711 w 1147"/>
                <a:gd name="T35" fmla="*/ 328 h 1762"/>
                <a:gd name="T36" fmla="*/ 477 w 1147"/>
                <a:gd name="T37" fmla="*/ 831 h 1762"/>
                <a:gd name="T38" fmla="*/ 440 w 1147"/>
                <a:gd name="T39" fmla="*/ 693 h 1762"/>
                <a:gd name="T40" fmla="*/ 437 w 1147"/>
                <a:gd name="T41" fmla="*/ 684 h 1762"/>
                <a:gd name="T42" fmla="*/ 453 w 1147"/>
                <a:gd name="T43" fmla="*/ 576 h 1762"/>
                <a:gd name="T44" fmla="*/ 412 w 1147"/>
                <a:gd name="T45" fmla="*/ 0 h 1762"/>
                <a:gd name="T46" fmla="*/ 289 w 1147"/>
                <a:gd name="T47" fmla="*/ 368 h 1762"/>
                <a:gd name="T48" fmla="*/ 406 w 1147"/>
                <a:gd name="T49" fmla="*/ 737 h 1762"/>
                <a:gd name="T50" fmla="*/ 408 w 1147"/>
                <a:gd name="T51" fmla="*/ 735 h 1762"/>
                <a:gd name="T52" fmla="*/ 481 w 1147"/>
                <a:gd name="T53" fmla="*/ 944 h 1762"/>
                <a:gd name="T54" fmla="*/ 0 w 1147"/>
                <a:gd name="T55" fmla="*/ 631 h 1762"/>
                <a:gd name="T56" fmla="*/ 187 w 1147"/>
                <a:gd name="T57" fmla="*/ 890 h 1762"/>
                <a:gd name="T58" fmla="*/ 484 w 1147"/>
                <a:gd name="T59" fmla="*/ 951 h 1762"/>
                <a:gd name="T60" fmla="*/ 552 w 1147"/>
                <a:gd name="T61" fmla="*/ 1073 h 1762"/>
                <a:gd name="T62" fmla="*/ 856 w 1147"/>
                <a:gd name="T63" fmla="*/ 1484 h 1762"/>
                <a:gd name="T64" fmla="*/ 632 w 1147"/>
                <a:gd name="T65" fmla="*/ 1485 h 1762"/>
                <a:gd name="T66" fmla="*/ 380 w 1147"/>
                <a:gd name="T67" fmla="*/ 1621 h 1762"/>
                <a:gd name="T68" fmla="*/ 769 w 1147"/>
                <a:gd name="T69" fmla="*/ 1609 h 1762"/>
                <a:gd name="T70" fmla="*/ 867 w 1147"/>
                <a:gd name="T71" fmla="*/ 1579 h 1762"/>
                <a:gd name="T72" fmla="*/ 911 w 1147"/>
                <a:gd name="T73" fmla="*/ 1545 h 1762"/>
                <a:gd name="T74" fmla="*/ 997 w 1147"/>
                <a:gd name="T75" fmla="*/ 1635 h 1762"/>
                <a:gd name="T76" fmla="*/ 1125 w 1147"/>
                <a:gd name="T77" fmla="*/ 1762 h 1762"/>
                <a:gd name="T78" fmla="*/ 1147 w 1147"/>
                <a:gd name="T79" fmla="*/ 1727 h 1762"/>
                <a:gd name="T80" fmla="*/ 1007 w 1147"/>
                <a:gd name="T81" fmla="*/ 1588 h 1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7" h="1762">
                  <a:moveTo>
                    <a:pt x="377" y="1273"/>
                  </a:moveTo>
                  <a:cubicBezTo>
                    <a:pt x="275" y="1241"/>
                    <a:pt x="187" y="1168"/>
                    <a:pt x="135" y="1074"/>
                  </a:cubicBezTo>
                  <a:cubicBezTo>
                    <a:pt x="329" y="1067"/>
                    <a:pt x="524" y="1135"/>
                    <a:pt x="673" y="1261"/>
                  </a:cubicBezTo>
                  <a:cubicBezTo>
                    <a:pt x="580" y="1299"/>
                    <a:pt x="473" y="1304"/>
                    <a:pt x="377" y="1273"/>
                  </a:cubicBezTo>
                  <a:close/>
                  <a:moveTo>
                    <a:pt x="1007" y="1588"/>
                  </a:moveTo>
                  <a:cubicBezTo>
                    <a:pt x="978" y="1559"/>
                    <a:pt x="950" y="1529"/>
                    <a:pt x="922" y="1499"/>
                  </a:cubicBezTo>
                  <a:cubicBezTo>
                    <a:pt x="961" y="1463"/>
                    <a:pt x="987" y="1415"/>
                    <a:pt x="1002" y="1364"/>
                  </a:cubicBezTo>
                  <a:cubicBezTo>
                    <a:pt x="1019" y="1308"/>
                    <a:pt x="1023" y="1249"/>
                    <a:pt x="1028" y="1191"/>
                  </a:cubicBezTo>
                  <a:cubicBezTo>
                    <a:pt x="1036" y="1080"/>
                    <a:pt x="1045" y="969"/>
                    <a:pt x="1054" y="858"/>
                  </a:cubicBezTo>
                  <a:cubicBezTo>
                    <a:pt x="903" y="1013"/>
                    <a:pt x="838" y="1246"/>
                    <a:pt x="885" y="1457"/>
                  </a:cubicBezTo>
                  <a:cubicBezTo>
                    <a:pt x="845" y="1413"/>
                    <a:pt x="807" y="1367"/>
                    <a:pt x="771" y="1319"/>
                  </a:cubicBezTo>
                  <a:cubicBezTo>
                    <a:pt x="751" y="1295"/>
                    <a:pt x="732" y="1269"/>
                    <a:pt x="714" y="1244"/>
                  </a:cubicBezTo>
                  <a:cubicBezTo>
                    <a:pt x="779" y="1169"/>
                    <a:pt x="806" y="1066"/>
                    <a:pt x="820" y="967"/>
                  </a:cubicBezTo>
                  <a:cubicBezTo>
                    <a:pt x="838" y="837"/>
                    <a:pt x="838" y="705"/>
                    <a:pt x="839" y="574"/>
                  </a:cubicBezTo>
                  <a:cubicBezTo>
                    <a:pt x="696" y="729"/>
                    <a:pt x="629" y="949"/>
                    <a:pt x="654" y="1157"/>
                  </a:cubicBezTo>
                  <a:cubicBezTo>
                    <a:pt x="624" y="1113"/>
                    <a:pt x="595" y="1068"/>
                    <a:pt x="568" y="1022"/>
                  </a:cubicBezTo>
                  <a:cubicBezTo>
                    <a:pt x="548" y="986"/>
                    <a:pt x="528" y="950"/>
                    <a:pt x="511" y="912"/>
                  </a:cubicBezTo>
                  <a:cubicBezTo>
                    <a:pt x="645" y="751"/>
                    <a:pt x="718" y="539"/>
                    <a:pt x="711" y="328"/>
                  </a:cubicBezTo>
                  <a:cubicBezTo>
                    <a:pt x="575" y="459"/>
                    <a:pt x="490" y="643"/>
                    <a:pt x="477" y="831"/>
                  </a:cubicBezTo>
                  <a:cubicBezTo>
                    <a:pt x="461" y="786"/>
                    <a:pt x="448" y="740"/>
                    <a:pt x="440" y="693"/>
                  </a:cubicBezTo>
                  <a:cubicBezTo>
                    <a:pt x="440" y="689"/>
                    <a:pt x="438" y="686"/>
                    <a:pt x="437" y="684"/>
                  </a:cubicBezTo>
                  <a:cubicBezTo>
                    <a:pt x="448" y="650"/>
                    <a:pt x="452" y="612"/>
                    <a:pt x="453" y="576"/>
                  </a:cubicBezTo>
                  <a:cubicBezTo>
                    <a:pt x="462" y="384"/>
                    <a:pt x="448" y="190"/>
                    <a:pt x="412" y="0"/>
                  </a:cubicBezTo>
                  <a:cubicBezTo>
                    <a:pt x="334" y="106"/>
                    <a:pt x="290" y="237"/>
                    <a:pt x="289" y="368"/>
                  </a:cubicBezTo>
                  <a:cubicBezTo>
                    <a:pt x="288" y="499"/>
                    <a:pt x="330" y="631"/>
                    <a:pt x="406" y="737"/>
                  </a:cubicBezTo>
                  <a:cubicBezTo>
                    <a:pt x="406" y="737"/>
                    <a:pt x="407" y="736"/>
                    <a:pt x="408" y="735"/>
                  </a:cubicBezTo>
                  <a:cubicBezTo>
                    <a:pt x="423" y="808"/>
                    <a:pt x="449" y="878"/>
                    <a:pt x="481" y="944"/>
                  </a:cubicBezTo>
                  <a:cubicBezTo>
                    <a:pt x="366" y="786"/>
                    <a:pt x="191" y="673"/>
                    <a:pt x="0" y="631"/>
                  </a:cubicBezTo>
                  <a:cubicBezTo>
                    <a:pt x="41" y="730"/>
                    <a:pt x="101" y="826"/>
                    <a:pt x="187" y="890"/>
                  </a:cubicBezTo>
                  <a:cubicBezTo>
                    <a:pt x="271" y="953"/>
                    <a:pt x="384" y="982"/>
                    <a:pt x="484" y="951"/>
                  </a:cubicBezTo>
                  <a:cubicBezTo>
                    <a:pt x="505" y="993"/>
                    <a:pt x="528" y="1033"/>
                    <a:pt x="552" y="1073"/>
                  </a:cubicBezTo>
                  <a:cubicBezTo>
                    <a:pt x="641" y="1219"/>
                    <a:pt x="743" y="1356"/>
                    <a:pt x="856" y="1484"/>
                  </a:cubicBezTo>
                  <a:cubicBezTo>
                    <a:pt x="785" y="1459"/>
                    <a:pt x="704" y="1463"/>
                    <a:pt x="632" y="1485"/>
                  </a:cubicBezTo>
                  <a:cubicBezTo>
                    <a:pt x="540" y="1514"/>
                    <a:pt x="459" y="1568"/>
                    <a:pt x="380" y="1621"/>
                  </a:cubicBezTo>
                  <a:cubicBezTo>
                    <a:pt x="509" y="1636"/>
                    <a:pt x="641" y="1632"/>
                    <a:pt x="769" y="1609"/>
                  </a:cubicBezTo>
                  <a:cubicBezTo>
                    <a:pt x="802" y="1603"/>
                    <a:pt x="836" y="1595"/>
                    <a:pt x="867" y="1579"/>
                  </a:cubicBezTo>
                  <a:cubicBezTo>
                    <a:pt x="883" y="1571"/>
                    <a:pt x="898" y="1559"/>
                    <a:pt x="911" y="1545"/>
                  </a:cubicBezTo>
                  <a:cubicBezTo>
                    <a:pt x="939" y="1575"/>
                    <a:pt x="967" y="1605"/>
                    <a:pt x="997" y="1635"/>
                  </a:cubicBezTo>
                  <a:cubicBezTo>
                    <a:pt x="1039" y="1677"/>
                    <a:pt x="1083" y="1719"/>
                    <a:pt x="1125" y="1762"/>
                  </a:cubicBezTo>
                  <a:cubicBezTo>
                    <a:pt x="1133" y="1750"/>
                    <a:pt x="1140" y="1739"/>
                    <a:pt x="1147" y="1727"/>
                  </a:cubicBezTo>
                  <a:cubicBezTo>
                    <a:pt x="1101" y="1681"/>
                    <a:pt x="1054" y="1635"/>
                    <a:pt x="1007" y="158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89"/>
            <p:cNvSpPr>
              <a:spLocks/>
            </p:cNvSpPr>
            <p:nvPr/>
          </p:nvSpPr>
          <p:spPr bwMode="auto">
            <a:xfrm>
              <a:off x="4001253" y="3858526"/>
              <a:ext cx="1567761" cy="1567127"/>
            </a:xfrm>
            <a:custGeom>
              <a:avLst/>
              <a:gdLst>
                <a:gd name="T0" fmla="*/ 1394 w 1514"/>
                <a:gd name="T1" fmla="*/ 1300 h 1513"/>
                <a:gd name="T2" fmla="*/ 1489 w 1514"/>
                <a:gd name="T3" fmla="*/ 1449 h 1513"/>
                <a:gd name="T4" fmla="*/ 1483 w 1514"/>
                <a:gd name="T5" fmla="*/ 1497 h 1513"/>
                <a:gd name="T6" fmla="*/ 1458 w 1514"/>
                <a:gd name="T7" fmla="*/ 1507 h 1513"/>
                <a:gd name="T8" fmla="*/ 1340 w 1514"/>
                <a:gd name="T9" fmla="*/ 1473 h 1513"/>
                <a:gd name="T10" fmla="*/ 1295 w 1514"/>
                <a:gd name="T11" fmla="*/ 1403 h 1513"/>
                <a:gd name="T12" fmla="*/ 370 w 1514"/>
                <a:gd name="T13" fmla="*/ 1468 h 1513"/>
                <a:gd name="T14" fmla="*/ 177 w 1514"/>
                <a:gd name="T15" fmla="*/ 1418 h 1513"/>
                <a:gd name="T16" fmla="*/ 140 w 1514"/>
                <a:gd name="T17" fmla="*/ 1445 h 1513"/>
                <a:gd name="T18" fmla="*/ 64 w 1514"/>
                <a:gd name="T19" fmla="*/ 1482 h 1513"/>
                <a:gd name="T20" fmla="*/ 1 w 1514"/>
                <a:gd name="T21" fmla="*/ 1437 h 1513"/>
                <a:gd name="T22" fmla="*/ 39 w 1514"/>
                <a:gd name="T23" fmla="*/ 1378 h 1513"/>
                <a:gd name="T24" fmla="*/ 119 w 1514"/>
                <a:gd name="T25" fmla="*/ 1325 h 1513"/>
                <a:gd name="T26" fmla="*/ 185 w 1514"/>
                <a:gd name="T27" fmla="*/ 297 h 1513"/>
                <a:gd name="T28" fmla="*/ 182 w 1514"/>
                <a:gd name="T29" fmla="*/ 295 h 1513"/>
                <a:gd name="T30" fmla="*/ 19 w 1514"/>
                <a:gd name="T31" fmla="*/ 84 h 1513"/>
                <a:gd name="T32" fmla="*/ 26 w 1514"/>
                <a:gd name="T33" fmla="*/ 54 h 1513"/>
                <a:gd name="T34" fmla="*/ 61 w 1514"/>
                <a:gd name="T35" fmla="*/ 42 h 1513"/>
                <a:gd name="T36" fmla="*/ 296 w 1514"/>
                <a:gd name="T37" fmla="*/ 192 h 1513"/>
                <a:gd name="T38" fmla="*/ 1237 w 1514"/>
                <a:gd name="T39" fmla="*/ 197 h 1513"/>
                <a:gd name="T40" fmla="*/ 1388 w 1514"/>
                <a:gd name="T41" fmla="*/ 21 h 1513"/>
                <a:gd name="T42" fmla="*/ 1483 w 1514"/>
                <a:gd name="T43" fmla="*/ 23 h 1513"/>
                <a:gd name="T44" fmla="*/ 1483 w 1514"/>
                <a:gd name="T45" fmla="*/ 137 h 1513"/>
                <a:gd name="T46" fmla="*/ 1345 w 1514"/>
                <a:gd name="T47" fmla="*/ 275 h 1513"/>
                <a:gd name="T48" fmla="*/ 1394 w 1514"/>
                <a:gd name="T49" fmla="*/ 1300 h 1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4" h="1513">
                  <a:moveTo>
                    <a:pt x="1394" y="1300"/>
                  </a:moveTo>
                  <a:cubicBezTo>
                    <a:pt x="1441" y="1337"/>
                    <a:pt x="1475" y="1391"/>
                    <a:pt x="1489" y="1449"/>
                  </a:cubicBezTo>
                  <a:cubicBezTo>
                    <a:pt x="1493" y="1465"/>
                    <a:pt x="1495" y="1485"/>
                    <a:pt x="1483" y="1497"/>
                  </a:cubicBezTo>
                  <a:cubicBezTo>
                    <a:pt x="1476" y="1503"/>
                    <a:pt x="1467" y="1506"/>
                    <a:pt x="1458" y="1507"/>
                  </a:cubicBezTo>
                  <a:cubicBezTo>
                    <a:pt x="1416" y="1513"/>
                    <a:pt x="1372" y="1501"/>
                    <a:pt x="1340" y="1473"/>
                  </a:cubicBezTo>
                  <a:cubicBezTo>
                    <a:pt x="1319" y="1455"/>
                    <a:pt x="1303" y="1430"/>
                    <a:pt x="1295" y="1403"/>
                  </a:cubicBezTo>
                  <a:cubicBezTo>
                    <a:pt x="995" y="1484"/>
                    <a:pt x="679" y="1506"/>
                    <a:pt x="370" y="1468"/>
                  </a:cubicBezTo>
                  <a:cubicBezTo>
                    <a:pt x="304" y="1459"/>
                    <a:pt x="236" y="1448"/>
                    <a:pt x="177" y="1418"/>
                  </a:cubicBezTo>
                  <a:cubicBezTo>
                    <a:pt x="165" y="1427"/>
                    <a:pt x="153" y="1436"/>
                    <a:pt x="140" y="1445"/>
                  </a:cubicBezTo>
                  <a:cubicBezTo>
                    <a:pt x="117" y="1461"/>
                    <a:pt x="93" y="1479"/>
                    <a:pt x="64" y="1482"/>
                  </a:cubicBezTo>
                  <a:cubicBezTo>
                    <a:pt x="36" y="1484"/>
                    <a:pt x="3" y="1466"/>
                    <a:pt x="1" y="1437"/>
                  </a:cubicBezTo>
                  <a:cubicBezTo>
                    <a:pt x="0" y="1413"/>
                    <a:pt x="20" y="1393"/>
                    <a:pt x="39" y="1378"/>
                  </a:cubicBezTo>
                  <a:cubicBezTo>
                    <a:pt x="64" y="1359"/>
                    <a:pt x="91" y="1341"/>
                    <a:pt x="119" y="1325"/>
                  </a:cubicBezTo>
                  <a:cubicBezTo>
                    <a:pt x="46" y="985"/>
                    <a:pt x="69" y="625"/>
                    <a:pt x="185" y="297"/>
                  </a:cubicBezTo>
                  <a:cubicBezTo>
                    <a:pt x="182" y="295"/>
                    <a:pt x="182" y="295"/>
                    <a:pt x="182" y="295"/>
                  </a:cubicBezTo>
                  <a:cubicBezTo>
                    <a:pt x="92" y="267"/>
                    <a:pt x="24" y="179"/>
                    <a:pt x="19" y="84"/>
                  </a:cubicBezTo>
                  <a:cubicBezTo>
                    <a:pt x="19" y="74"/>
                    <a:pt x="20" y="62"/>
                    <a:pt x="26" y="54"/>
                  </a:cubicBezTo>
                  <a:cubicBezTo>
                    <a:pt x="34" y="44"/>
                    <a:pt x="49" y="42"/>
                    <a:pt x="61" y="42"/>
                  </a:cubicBezTo>
                  <a:cubicBezTo>
                    <a:pt x="159" y="41"/>
                    <a:pt x="255" y="103"/>
                    <a:pt x="296" y="192"/>
                  </a:cubicBezTo>
                  <a:cubicBezTo>
                    <a:pt x="604" y="119"/>
                    <a:pt x="930" y="121"/>
                    <a:pt x="1237" y="197"/>
                  </a:cubicBezTo>
                  <a:cubicBezTo>
                    <a:pt x="1274" y="127"/>
                    <a:pt x="1317" y="55"/>
                    <a:pt x="1388" y="21"/>
                  </a:cubicBezTo>
                  <a:cubicBezTo>
                    <a:pt x="1418" y="6"/>
                    <a:pt x="1458" y="0"/>
                    <a:pt x="1483" y="23"/>
                  </a:cubicBezTo>
                  <a:cubicBezTo>
                    <a:pt x="1514" y="51"/>
                    <a:pt x="1502" y="101"/>
                    <a:pt x="1483" y="137"/>
                  </a:cubicBezTo>
                  <a:cubicBezTo>
                    <a:pt x="1451" y="195"/>
                    <a:pt x="1403" y="243"/>
                    <a:pt x="1345" y="275"/>
                  </a:cubicBezTo>
                  <a:cubicBezTo>
                    <a:pt x="1440" y="607"/>
                    <a:pt x="1457" y="961"/>
                    <a:pt x="1394" y="130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90"/>
            <p:cNvSpPr>
              <a:spLocks/>
            </p:cNvSpPr>
            <p:nvPr/>
          </p:nvSpPr>
          <p:spPr bwMode="auto">
            <a:xfrm>
              <a:off x="4601605" y="4172332"/>
              <a:ext cx="457079" cy="699248"/>
            </a:xfrm>
            <a:custGeom>
              <a:avLst/>
              <a:gdLst>
                <a:gd name="T0" fmla="*/ 437 w 441"/>
                <a:gd name="T1" fmla="*/ 659 h 675"/>
                <a:gd name="T2" fmla="*/ 124 w 441"/>
                <a:gd name="T3" fmla="*/ 140 h 675"/>
                <a:gd name="T4" fmla="*/ 17 w 441"/>
                <a:gd name="T5" fmla="*/ 8 h 675"/>
                <a:gd name="T6" fmla="*/ 6 w 441"/>
                <a:gd name="T7" fmla="*/ 18 h 675"/>
                <a:gd name="T8" fmla="*/ 348 w 441"/>
                <a:gd name="T9" fmla="*/ 515 h 675"/>
                <a:gd name="T10" fmla="*/ 424 w 441"/>
                <a:gd name="T11" fmla="*/ 667 h 675"/>
                <a:gd name="T12" fmla="*/ 437 w 441"/>
                <a:gd name="T13" fmla="*/ 659 h 675"/>
              </a:gdLst>
              <a:ahLst/>
              <a:cxnLst>
                <a:cxn ang="0">
                  <a:pos x="T0" y="T1"/>
                </a:cxn>
                <a:cxn ang="0">
                  <a:pos x="T2" y="T3"/>
                </a:cxn>
                <a:cxn ang="0">
                  <a:pos x="T4" y="T5"/>
                </a:cxn>
                <a:cxn ang="0">
                  <a:pos x="T6" y="T7"/>
                </a:cxn>
                <a:cxn ang="0">
                  <a:pos x="T8" y="T9"/>
                </a:cxn>
                <a:cxn ang="0">
                  <a:pos x="T10" y="T11"/>
                </a:cxn>
                <a:cxn ang="0">
                  <a:pos x="T12" y="T13"/>
                </a:cxn>
              </a:cxnLst>
              <a:rect l="0" t="0" r="r" b="b"/>
              <a:pathLst>
                <a:path w="441" h="675">
                  <a:moveTo>
                    <a:pt x="437" y="659"/>
                  </a:moveTo>
                  <a:cubicBezTo>
                    <a:pt x="352" y="475"/>
                    <a:pt x="247" y="301"/>
                    <a:pt x="124" y="140"/>
                  </a:cubicBezTo>
                  <a:cubicBezTo>
                    <a:pt x="90" y="95"/>
                    <a:pt x="54" y="50"/>
                    <a:pt x="17" y="8"/>
                  </a:cubicBezTo>
                  <a:cubicBezTo>
                    <a:pt x="11" y="0"/>
                    <a:pt x="0" y="11"/>
                    <a:pt x="6" y="18"/>
                  </a:cubicBezTo>
                  <a:cubicBezTo>
                    <a:pt x="138" y="171"/>
                    <a:pt x="252" y="337"/>
                    <a:pt x="348" y="515"/>
                  </a:cubicBezTo>
                  <a:cubicBezTo>
                    <a:pt x="375" y="565"/>
                    <a:pt x="400" y="615"/>
                    <a:pt x="424" y="667"/>
                  </a:cubicBezTo>
                  <a:cubicBezTo>
                    <a:pt x="428" y="675"/>
                    <a:pt x="441" y="668"/>
                    <a:pt x="437" y="65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91"/>
            <p:cNvSpPr>
              <a:spLocks/>
            </p:cNvSpPr>
            <p:nvPr/>
          </p:nvSpPr>
          <p:spPr bwMode="auto">
            <a:xfrm>
              <a:off x="4954716" y="4201494"/>
              <a:ext cx="217445" cy="410800"/>
            </a:xfrm>
            <a:custGeom>
              <a:avLst/>
              <a:gdLst>
                <a:gd name="T0" fmla="*/ 192 w 210"/>
                <a:gd name="T1" fmla="*/ 8 h 397"/>
                <a:gd name="T2" fmla="*/ 3 w 210"/>
                <a:gd name="T3" fmla="*/ 384 h 397"/>
                <a:gd name="T4" fmla="*/ 17 w 210"/>
                <a:gd name="T5" fmla="*/ 388 h 397"/>
                <a:gd name="T6" fmla="*/ 205 w 210"/>
                <a:gd name="T7" fmla="*/ 15 h 397"/>
                <a:gd name="T8" fmla="*/ 192 w 210"/>
                <a:gd name="T9" fmla="*/ 8 h 397"/>
              </a:gdLst>
              <a:ahLst/>
              <a:cxnLst>
                <a:cxn ang="0">
                  <a:pos x="T0" y="T1"/>
                </a:cxn>
                <a:cxn ang="0">
                  <a:pos x="T2" y="T3"/>
                </a:cxn>
                <a:cxn ang="0">
                  <a:pos x="T4" y="T5"/>
                </a:cxn>
                <a:cxn ang="0">
                  <a:pos x="T6" y="T7"/>
                </a:cxn>
                <a:cxn ang="0">
                  <a:pos x="T8" y="T9"/>
                </a:cxn>
              </a:cxnLst>
              <a:rect l="0" t="0" r="r" b="b"/>
              <a:pathLst>
                <a:path w="210" h="397">
                  <a:moveTo>
                    <a:pt x="192" y="8"/>
                  </a:moveTo>
                  <a:cubicBezTo>
                    <a:pt x="112" y="124"/>
                    <a:pt x="48" y="251"/>
                    <a:pt x="3" y="384"/>
                  </a:cubicBezTo>
                  <a:cubicBezTo>
                    <a:pt x="0" y="393"/>
                    <a:pt x="14" y="397"/>
                    <a:pt x="17" y="388"/>
                  </a:cubicBezTo>
                  <a:cubicBezTo>
                    <a:pt x="62" y="256"/>
                    <a:pt x="126" y="130"/>
                    <a:pt x="205" y="15"/>
                  </a:cubicBezTo>
                  <a:cubicBezTo>
                    <a:pt x="210" y="7"/>
                    <a:pt x="197" y="0"/>
                    <a:pt x="192"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92"/>
            <p:cNvSpPr>
              <a:spLocks/>
            </p:cNvSpPr>
            <p:nvPr/>
          </p:nvSpPr>
          <p:spPr bwMode="auto">
            <a:xfrm>
              <a:off x="5400384" y="4896304"/>
              <a:ext cx="41207" cy="212374"/>
            </a:xfrm>
            <a:custGeom>
              <a:avLst/>
              <a:gdLst>
                <a:gd name="T0" fmla="*/ 34 w 40"/>
                <a:gd name="T1" fmla="*/ 9 h 205"/>
                <a:gd name="T2" fmla="*/ 19 w 40"/>
                <a:gd name="T3" fmla="*/ 9 h 205"/>
                <a:gd name="T4" fmla="*/ 2 w 40"/>
                <a:gd name="T5" fmla="*/ 192 h 205"/>
                <a:gd name="T6" fmla="*/ 17 w 40"/>
                <a:gd name="T7" fmla="*/ 196 h 205"/>
                <a:gd name="T8" fmla="*/ 34 w 40"/>
                <a:gd name="T9" fmla="*/ 9 h 205"/>
              </a:gdLst>
              <a:ahLst/>
              <a:cxnLst>
                <a:cxn ang="0">
                  <a:pos x="T0" y="T1"/>
                </a:cxn>
                <a:cxn ang="0">
                  <a:pos x="T2" y="T3"/>
                </a:cxn>
                <a:cxn ang="0">
                  <a:pos x="T4" y="T5"/>
                </a:cxn>
                <a:cxn ang="0">
                  <a:pos x="T6" y="T7"/>
                </a:cxn>
                <a:cxn ang="0">
                  <a:pos x="T8" y="T9"/>
                </a:cxn>
              </a:cxnLst>
              <a:rect l="0" t="0" r="r" b="b"/>
              <a:pathLst>
                <a:path w="40" h="205">
                  <a:moveTo>
                    <a:pt x="34" y="9"/>
                  </a:moveTo>
                  <a:cubicBezTo>
                    <a:pt x="33" y="0"/>
                    <a:pt x="18" y="0"/>
                    <a:pt x="19" y="9"/>
                  </a:cubicBezTo>
                  <a:cubicBezTo>
                    <a:pt x="25" y="71"/>
                    <a:pt x="19" y="133"/>
                    <a:pt x="2" y="192"/>
                  </a:cubicBezTo>
                  <a:cubicBezTo>
                    <a:pt x="0" y="201"/>
                    <a:pt x="14" y="205"/>
                    <a:pt x="17" y="196"/>
                  </a:cubicBezTo>
                  <a:cubicBezTo>
                    <a:pt x="34" y="135"/>
                    <a:pt x="40" y="72"/>
                    <a:pt x="34"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93"/>
            <p:cNvSpPr>
              <a:spLocks/>
            </p:cNvSpPr>
            <p:nvPr/>
          </p:nvSpPr>
          <p:spPr bwMode="auto">
            <a:xfrm>
              <a:off x="5357909" y="4976816"/>
              <a:ext cx="41207" cy="155318"/>
            </a:xfrm>
            <a:custGeom>
              <a:avLst/>
              <a:gdLst>
                <a:gd name="T0" fmla="*/ 24 w 40"/>
                <a:gd name="T1" fmla="*/ 10 h 150"/>
                <a:gd name="T2" fmla="*/ 1 w 40"/>
                <a:gd name="T3" fmla="*/ 137 h 150"/>
                <a:gd name="T4" fmla="*/ 16 w 40"/>
                <a:gd name="T5" fmla="*/ 141 h 150"/>
                <a:gd name="T6" fmla="*/ 38 w 40"/>
                <a:gd name="T7" fmla="*/ 14 h 150"/>
                <a:gd name="T8" fmla="*/ 24 w 40"/>
                <a:gd name="T9" fmla="*/ 10 h 150"/>
              </a:gdLst>
              <a:ahLst/>
              <a:cxnLst>
                <a:cxn ang="0">
                  <a:pos x="T0" y="T1"/>
                </a:cxn>
                <a:cxn ang="0">
                  <a:pos x="T2" y="T3"/>
                </a:cxn>
                <a:cxn ang="0">
                  <a:pos x="T4" y="T5"/>
                </a:cxn>
                <a:cxn ang="0">
                  <a:pos x="T6" y="T7"/>
                </a:cxn>
                <a:cxn ang="0">
                  <a:pos x="T8" y="T9"/>
                </a:cxn>
              </a:cxnLst>
              <a:rect l="0" t="0" r="r" b="b"/>
              <a:pathLst>
                <a:path w="40" h="150">
                  <a:moveTo>
                    <a:pt x="24" y="10"/>
                  </a:moveTo>
                  <a:cubicBezTo>
                    <a:pt x="16" y="52"/>
                    <a:pt x="9" y="94"/>
                    <a:pt x="1" y="137"/>
                  </a:cubicBezTo>
                  <a:cubicBezTo>
                    <a:pt x="0" y="146"/>
                    <a:pt x="14" y="150"/>
                    <a:pt x="16" y="141"/>
                  </a:cubicBezTo>
                  <a:cubicBezTo>
                    <a:pt x="23" y="98"/>
                    <a:pt x="31" y="56"/>
                    <a:pt x="38" y="14"/>
                  </a:cubicBezTo>
                  <a:cubicBezTo>
                    <a:pt x="40" y="4"/>
                    <a:pt x="25" y="0"/>
                    <a:pt x="24" y="1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94"/>
            <p:cNvSpPr>
              <a:spLocks/>
            </p:cNvSpPr>
            <p:nvPr/>
          </p:nvSpPr>
          <p:spPr bwMode="auto">
            <a:xfrm>
              <a:off x="4389231" y="4057587"/>
              <a:ext cx="164827" cy="39939"/>
            </a:xfrm>
            <a:custGeom>
              <a:avLst/>
              <a:gdLst>
                <a:gd name="T0" fmla="*/ 149 w 159"/>
                <a:gd name="T1" fmla="*/ 4 h 39"/>
                <a:gd name="T2" fmla="*/ 9 w 159"/>
                <a:gd name="T3" fmla="*/ 21 h 39"/>
                <a:gd name="T4" fmla="*/ 13 w 159"/>
                <a:gd name="T5" fmla="*/ 36 h 39"/>
                <a:gd name="T6" fmla="*/ 149 w 159"/>
                <a:gd name="T7" fmla="*/ 19 h 39"/>
                <a:gd name="T8" fmla="*/ 149 w 159"/>
                <a:gd name="T9" fmla="*/ 4 h 39"/>
              </a:gdLst>
              <a:ahLst/>
              <a:cxnLst>
                <a:cxn ang="0">
                  <a:pos x="T0" y="T1"/>
                </a:cxn>
                <a:cxn ang="0">
                  <a:pos x="T2" y="T3"/>
                </a:cxn>
                <a:cxn ang="0">
                  <a:pos x="T4" y="T5"/>
                </a:cxn>
                <a:cxn ang="0">
                  <a:pos x="T6" y="T7"/>
                </a:cxn>
                <a:cxn ang="0">
                  <a:pos x="T8" y="T9"/>
                </a:cxn>
              </a:cxnLst>
              <a:rect l="0" t="0" r="r" b="b"/>
              <a:pathLst>
                <a:path w="159" h="39">
                  <a:moveTo>
                    <a:pt x="149" y="4"/>
                  </a:moveTo>
                  <a:cubicBezTo>
                    <a:pt x="102" y="0"/>
                    <a:pt x="54" y="6"/>
                    <a:pt x="9" y="21"/>
                  </a:cubicBezTo>
                  <a:cubicBezTo>
                    <a:pt x="0" y="24"/>
                    <a:pt x="4" y="39"/>
                    <a:pt x="13" y="36"/>
                  </a:cubicBezTo>
                  <a:cubicBezTo>
                    <a:pt x="57" y="20"/>
                    <a:pt x="103" y="15"/>
                    <a:pt x="149" y="19"/>
                  </a:cubicBezTo>
                  <a:cubicBezTo>
                    <a:pt x="159" y="19"/>
                    <a:pt x="158" y="4"/>
                    <a:pt x="149"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95"/>
            <p:cNvSpPr>
              <a:spLocks/>
            </p:cNvSpPr>
            <p:nvPr/>
          </p:nvSpPr>
          <p:spPr bwMode="auto">
            <a:xfrm>
              <a:off x="4434876" y="4095624"/>
              <a:ext cx="105870" cy="50716"/>
            </a:xfrm>
            <a:custGeom>
              <a:avLst/>
              <a:gdLst>
                <a:gd name="T0" fmla="*/ 89 w 102"/>
                <a:gd name="T1" fmla="*/ 3 h 49"/>
                <a:gd name="T2" fmla="*/ 9 w 102"/>
                <a:gd name="T3" fmla="*/ 31 h 49"/>
                <a:gd name="T4" fmla="*/ 13 w 102"/>
                <a:gd name="T5" fmla="*/ 45 h 49"/>
                <a:gd name="T6" fmla="*/ 93 w 102"/>
                <a:gd name="T7" fmla="*/ 18 h 49"/>
                <a:gd name="T8" fmla="*/ 89 w 102"/>
                <a:gd name="T9" fmla="*/ 3 h 49"/>
              </a:gdLst>
              <a:ahLst/>
              <a:cxnLst>
                <a:cxn ang="0">
                  <a:pos x="T0" y="T1"/>
                </a:cxn>
                <a:cxn ang="0">
                  <a:pos x="T2" y="T3"/>
                </a:cxn>
                <a:cxn ang="0">
                  <a:pos x="T4" y="T5"/>
                </a:cxn>
                <a:cxn ang="0">
                  <a:pos x="T6" y="T7"/>
                </a:cxn>
                <a:cxn ang="0">
                  <a:pos x="T8" y="T9"/>
                </a:cxn>
              </a:cxnLst>
              <a:rect l="0" t="0" r="r" b="b"/>
              <a:pathLst>
                <a:path w="102" h="49">
                  <a:moveTo>
                    <a:pt x="89" y="3"/>
                  </a:moveTo>
                  <a:cubicBezTo>
                    <a:pt x="62" y="13"/>
                    <a:pt x="36" y="22"/>
                    <a:pt x="9" y="31"/>
                  </a:cubicBezTo>
                  <a:cubicBezTo>
                    <a:pt x="0" y="34"/>
                    <a:pt x="4" y="49"/>
                    <a:pt x="13" y="45"/>
                  </a:cubicBezTo>
                  <a:cubicBezTo>
                    <a:pt x="40" y="36"/>
                    <a:pt x="66" y="27"/>
                    <a:pt x="93" y="18"/>
                  </a:cubicBezTo>
                  <a:cubicBezTo>
                    <a:pt x="102" y="15"/>
                    <a:pt x="98" y="0"/>
                    <a:pt x="89"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96"/>
            <p:cNvSpPr>
              <a:spLocks/>
            </p:cNvSpPr>
            <p:nvPr/>
          </p:nvSpPr>
          <p:spPr bwMode="auto">
            <a:xfrm>
              <a:off x="5320506" y="3916849"/>
              <a:ext cx="189551" cy="164193"/>
            </a:xfrm>
            <a:custGeom>
              <a:avLst/>
              <a:gdLst>
                <a:gd name="T0" fmla="*/ 174 w 183"/>
                <a:gd name="T1" fmla="*/ 0 h 159"/>
                <a:gd name="T2" fmla="*/ 2 w 183"/>
                <a:gd name="T3" fmla="*/ 145 h 159"/>
                <a:gd name="T4" fmla="*/ 16 w 183"/>
                <a:gd name="T5" fmla="*/ 149 h 159"/>
                <a:gd name="T6" fmla="*/ 174 w 183"/>
                <a:gd name="T7" fmla="*/ 15 h 159"/>
                <a:gd name="T8" fmla="*/ 174 w 183"/>
                <a:gd name="T9" fmla="*/ 0 h 159"/>
              </a:gdLst>
              <a:ahLst/>
              <a:cxnLst>
                <a:cxn ang="0">
                  <a:pos x="T0" y="T1"/>
                </a:cxn>
                <a:cxn ang="0">
                  <a:pos x="T2" y="T3"/>
                </a:cxn>
                <a:cxn ang="0">
                  <a:pos x="T4" y="T5"/>
                </a:cxn>
                <a:cxn ang="0">
                  <a:pos x="T6" y="T7"/>
                </a:cxn>
                <a:cxn ang="0">
                  <a:pos x="T8" y="T9"/>
                </a:cxn>
              </a:cxnLst>
              <a:rect l="0" t="0" r="r" b="b"/>
              <a:pathLst>
                <a:path w="183" h="159">
                  <a:moveTo>
                    <a:pt x="174" y="0"/>
                  </a:moveTo>
                  <a:cubicBezTo>
                    <a:pt x="89" y="0"/>
                    <a:pt x="15" y="62"/>
                    <a:pt x="2" y="145"/>
                  </a:cubicBezTo>
                  <a:cubicBezTo>
                    <a:pt x="0" y="155"/>
                    <a:pt x="15" y="159"/>
                    <a:pt x="16" y="149"/>
                  </a:cubicBezTo>
                  <a:cubicBezTo>
                    <a:pt x="29" y="72"/>
                    <a:pt x="95" y="15"/>
                    <a:pt x="174" y="15"/>
                  </a:cubicBezTo>
                  <a:cubicBezTo>
                    <a:pt x="183" y="15"/>
                    <a:pt x="183" y="0"/>
                    <a:pt x="174"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97"/>
            <p:cNvSpPr>
              <a:spLocks/>
            </p:cNvSpPr>
            <p:nvPr/>
          </p:nvSpPr>
          <p:spPr bwMode="auto">
            <a:xfrm>
              <a:off x="5417500" y="5249415"/>
              <a:ext cx="87485" cy="134398"/>
            </a:xfrm>
            <a:custGeom>
              <a:avLst/>
              <a:gdLst>
                <a:gd name="T0" fmla="*/ 13 w 84"/>
                <a:gd name="T1" fmla="*/ 4 h 130"/>
                <a:gd name="T2" fmla="*/ 9 w 84"/>
                <a:gd name="T3" fmla="*/ 18 h 130"/>
                <a:gd name="T4" fmla="*/ 53 w 84"/>
                <a:gd name="T5" fmla="*/ 117 h 130"/>
                <a:gd name="T6" fmla="*/ 67 w 84"/>
                <a:gd name="T7" fmla="*/ 121 h 130"/>
                <a:gd name="T8" fmla="*/ 13 w 84"/>
                <a:gd name="T9" fmla="*/ 4 h 130"/>
              </a:gdLst>
              <a:ahLst/>
              <a:cxnLst>
                <a:cxn ang="0">
                  <a:pos x="T0" y="T1"/>
                </a:cxn>
                <a:cxn ang="0">
                  <a:pos x="T2" y="T3"/>
                </a:cxn>
                <a:cxn ang="0">
                  <a:pos x="T4" y="T5"/>
                </a:cxn>
                <a:cxn ang="0">
                  <a:pos x="T6" y="T7"/>
                </a:cxn>
                <a:cxn ang="0">
                  <a:pos x="T8" y="T9"/>
                </a:cxn>
              </a:cxnLst>
              <a:rect l="0" t="0" r="r" b="b"/>
              <a:pathLst>
                <a:path w="84" h="130">
                  <a:moveTo>
                    <a:pt x="13" y="4"/>
                  </a:moveTo>
                  <a:cubicBezTo>
                    <a:pt x="4" y="0"/>
                    <a:pt x="0" y="15"/>
                    <a:pt x="9" y="18"/>
                  </a:cubicBezTo>
                  <a:cubicBezTo>
                    <a:pt x="47" y="32"/>
                    <a:pt x="67" y="79"/>
                    <a:pt x="53" y="117"/>
                  </a:cubicBezTo>
                  <a:cubicBezTo>
                    <a:pt x="49" y="126"/>
                    <a:pt x="64" y="130"/>
                    <a:pt x="67" y="121"/>
                  </a:cubicBezTo>
                  <a:cubicBezTo>
                    <a:pt x="84" y="75"/>
                    <a:pt x="58" y="21"/>
                    <a:pt x="13"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98"/>
            <p:cNvSpPr>
              <a:spLocks/>
            </p:cNvSpPr>
            <p:nvPr/>
          </p:nvSpPr>
          <p:spPr bwMode="auto">
            <a:xfrm>
              <a:off x="1251807" y="3868035"/>
              <a:ext cx="2577645" cy="1759214"/>
            </a:xfrm>
            <a:custGeom>
              <a:avLst/>
              <a:gdLst>
                <a:gd name="T0" fmla="*/ 2395 w 2489"/>
                <a:gd name="T1" fmla="*/ 1685 h 1699"/>
                <a:gd name="T2" fmla="*/ 2240 w 2489"/>
                <a:gd name="T3" fmla="*/ 1641 h 1699"/>
                <a:gd name="T4" fmla="*/ 2165 w 2489"/>
                <a:gd name="T5" fmla="*/ 1517 h 1699"/>
                <a:gd name="T6" fmla="*/ 289 w 2489"/>
                <a:gd name="T7" fmla="*/ 1555 h 1699"/>
                <a:gd name="T8" fmla="*/ 217 w 2489"/>
                <a:gd name="T9" fmla="*/ 1541 h 1699"/>
                <a:gd name="T10" fmla="*/ 132 w 2489"/>
                <a:gd name="T11" fmla="*/ 1593 h 1699"/>
                <a:gd name="T12" fmla="*/ 73 w 2489"/>
                <a:gd name="T13" fmla="*/ 1614 h 1699"/>
                <a:gd name="T14" fmla="*/ 16 w 2489"/>
                <a:gd name="T15" fmla="*/ 1594 h 1699"/>
                <a:gd name="T16" fmla="*/ 14 w 2489"/>
                <a:gd name="T17" fmla="*/ 1536 h 1699"/>
                <a:gd name="T18" fmla="*/ 158 w 2489"/>
                <a:gd name="T19" fmla="*/ 1437 h 1699"/>
                <a:gd name="T20" fmla="*/ 105 w 2489"/>
                <a:gd name="T21" fmla="*/ 855 h 1699"/>
                <a:gd name="T22" fmla="*/ 186 w 2489"/>
                <a:gd name="T23" fmla="*/ 291 h 1699"/>
                <a:gd name="T24" fmla="*/ 73 w 2489"/>
                <a:gd name="T25" fmla="*/ 239 h 1699"/>
                <a:gd name="T26" fmla="*/ 11 w 2489"/>
                <a:gd name="T27" fmla="*/ 171 h 1699"/>
                <a:gd name="T28" fmla="*/ 29 w 2489"/>
                <a:gd name="T29" fmla="*/ 90 h 1699"/>
                <a:gd name="T30" fmla="*/ 60 w 2489"/>
                <a:gd name="T31" fmla="*/ 74 h 1699"/>
                <a:gd name="T32" fmla="*/ 204 w 2489"/>
                <a:gd name="T33" fmla="*/ 108 h 1699"/>
                <a:gd name="T34" fmla="*/ 272 w 2489"/>
                <a:gd name="T35" fmla="*/ 212 h 1699"/>
                <a:gd name="T36" fmla="*/ 689 w 2489"/>
                <a:gd name="T37" fmla="*/ 131 h 1699"/>
                <a:gd name="T38" fmla="*/ 991 w 2489"/>
                <a:gd name="T39" fmla="*/ 102 h 1699"/>
                <a:gd name="T40" fmla="*/ 2230 w 2489"/>
                <a:gd name="T41" fmla="*/ 169 h 1699"/>
                <a:gd name="T42" fmla="*/ 2246 w 2489"/>
                <a:gd name="T43" fmla="*/ 131 h 1699"/>
                <a:gd name="T44" fmla="*/ 2318 w 2489"/>
                <a:gd name="T45" fmla="*/ 42 h 1699"/>
                <a:gd name="T46" fmla="*/ 2422 w 2489"/>
                <a:gd name="T47" fmla="*/ 20 h 1699"/>
                <a:gd name="T48" fmla="*/ 2450 w 2489"/>
                <a:gd name="T49" fmla="*/ 80 h 1699"/>
                <a:gd name="T50" fmla="*/ 2446 w 2489"/>
                <a:gd name="T51" fmla="*/ 148 h 1699"/>
                <a:gd name="T52" fmla="*/ 2380 w 2489"/>
                <a:gd name="T53" fmla="*/ 220 h 1699"/>
                <a:gd name="T54" fmla="*/ 2321 w 2489"/>
                <a:gd name="T55" fmla="*/ 248 h 1699"/>
                <a:gd name="T56" fmla="*/ 2390 w 2489"/>
                <a:gd name="T57" fmla="*/ 546 h 1699"/>
                <a:gd name="T58" fmla="*/ 2357 w 2489"/>
                <a:gd name="T59" fmla="*/ 978 h 1699"/>
                <a:gd name="T60" fmla="*/ 2263 w 2489"/>
                <a:gd name="T61" fmla="*/ 1423 h 1699"/>
                <a:gd name="T62" fmla="*/ 2432 w 2489"/>
                <a:gd name="T63" fmla="*/ 1533 h 1699"/>
                <a:gd name="T64" fmla="*/ 2463 w 2489"/>
                <a:gd name="T65" fmla="*/ 1567 h 1699"/>
                <a:gd name="T66" fmla="*/ 2395 w 2489"/>
                <a:gd name="T67" fmla="*/ 1685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89" h="1699">
                  <a:moveTo>
                    <a:pt x="2395" y="1685"/>
                  </a:moveTo>
                  <a:cubicBezTo>
                    <a:pt x="2340" y="1699"/>
                    <a:pt x="2279" y="1677"/>
                    <a:pt x="2240" y="1641"/>
                  </a:cubicBezTo>
                  <a:cubicBezTo>
                    <a:pt x="2203" y="1607"/>
                    <a:pt x="2181" y="1562"/>
                    <a:pt x="2165" y="1517"/>
                  </a:cubicBezTo>
                  <a:cubicBezTo>
                    <a:pt x="1552" y="1643"/>
                    <a:pt x="908" y="1657"/>
                    <a:pt x="289" y="1555"/>
                  </a:cubicBezTo>
                  <a:cubicBezTo>
                    <a:pt x="265" y="1551"/>
                    <a:pt x="241" y="1547"/>
                    <a:pt x="217" y="1541"/>
                  </a:cubicBezTo>
                  <a:cubicBezTo>
                    <a:pt x="190" y="1560"/>
                    <a:pt x="162" y="1578"/>
                    <a:pt x="132" y="1593"/>
                  </a:cubicBezTo>
                  <a:cubicBezTo>
                    <a:pt x="113" y="1603"/>
                    <a:pt x="94" y="1612"/>
                    <a:pt x="73" y="1614"/>
                  </a:cubicBezTo>
                  <a:cubicBezTo>
                    <a:pt x="52" y="1616"/>
                    <a:pt x="28" y="1610"/>
                    <a:pt x="16" y="1594"/>
                  </a:cubicBezTo>
                  <a:cubicBezTo>
                    <a:pt x="3" y="1578"/>
                    <a:pt x="6" y="1555"/>
                    <a:pt x="14" y="1536"/>
                  </a:cubicBezTo>
                  <a:cubicBezTo>
                    <a:pt x="37" y="1483"/>
                    <a:pt x="94" y="1444"/>
                    <a:pt x="158" y="1437"/>
                  </a:cubicBezTo>
                  <a:cubicBezTo>
                    <a:pt x="105" y="1248"/>
                    <a:pt x="93" y="1050"/>
                    <a:pt x="105" y="855"/>
                  </a:cubicBezTo>
                  <a:cubicBezTo>
                    <a:pt x="116" y="666"/>
                    <a:pt x="150" y="478"/>
                    <a:pt x="186" y="291"/>
                  </a:cubicBezTo>
                  <a:cubicBezTo>
                    <a:pt x="145" y="280"/>
                    <a:pt x="107" y="262"/>
                    <a:pt x="73" y="239"/>
                  </a:cubicBezTo>
                  <a:cubicBezTo>
                    <a:pt x="46" y="221"/>
                    <a:pt x="22" y="199"/>
                    <a:pt x="11" y="171"/>
                  </a:cubicBezTo>
                  <a:cubicBezTo>
                    <a:pt x="0" y="144"/>
                    <a:pt x="5" y="110"/>
                    <a:pt x="29" y="90"/>
                  </a:cubicBezTo>
                  <a:cubicBezTo>
                    <a:pt x="38" y="83"/>
                    <a:pt x="48" y="78"/>
                    <a:pt x="60" y="74"/>
                  </a:cubicBezTo>
                  <a:cubicBezTo>
                    <a:pt x="109" y="58"/>
                    <a:pt x="167" y="76"/>
                    <a:pt x="204" y="108"/>
                  </a:cubicBezTo>
                  <a:cubicBezTo>
                    <a:pt x="237" y="137"/>
                    <a:pt x="258" y="174"/>
                    <a:pt x="272" y="212"/>
                  </a:cubicBezTo>
                  <a:cubicBezTo>
                    <a:pt x="408" y="177"/>
                    <a:pt x="548" y="149"/>
                    <a:pt x="689" y="131"/>
                  </a:cubicBezTo>
                  <a:cubicBezTo>
                    <a:pt x="789" y="118"/>
                    <a:pt x="890" y="110"/>
                    <a:pt x="991" y="102"/>
                  </a:cubicBezTo>
                  <a:cubicBezTo>
                    <a:pt x="1406" y="70"/>
                    <a:pt x="1840" y="53"/>
                    <a:pt x="2230" y="169"/>
                  </a:cubicBezTo>
                  <a:cubicBezTo>
                    <a:pt x="2234" y="156"/>
                    <a:pt x="2240" y="143"/>
                    <a:pt x="2246" y="131"/>
                  </a:cubicBezTo>
                  <a:cubicBezTo>
                    <a:pt x="2263" y="98"/>
                    <a:pt x="2287" y="67"/>
                    <a:pt x="2318" y="42"/>
                  </a:cubicBezTo>
                  <a:cubicBezTo>
                    <a:pt x="2346" y="19"/>
                    <a:pt x="2391" y="0"/>
                    <a:pt x="2422" y="20"/>
                  </a:cubicBezTo>
                  <a:cubicBezTo>
                    <a:pt x="2443" y="33"/>
                    <a:pt x="2448" y="58"/>
                    <a:pt x="2450" y="80"/>
                  </a:cubicBezTo>
                  <a:cubicBezTo>
                    <a:pt x="2453" y="103"/>
                    <a:pt x="2454" y="126"/>
                    <a:pt x="2446" y="148"/>
                  </a:cubicBezTo>
                  <a:cubicBezTo>
                    <a:pt x="2436" y="179"/>
                    <a:pt x="2411" y="202"/>
                    <a:pt x="2380" y="220"/>
                  </a:cubicBezTo>
                  <a:cubicBezTo>
                    <a:pt x="2362" y="231"/>
                    <a:pt x="2341" y="240"/>
                    <a:pt x="2321" y="248"/>
                  </a:cubicBezTo>
                  <a:cubicBezTo>
                    <a:pt x="2364" y="342"/>
                    <a:pt x="2384" y="445"/>
                    <a:pt x="2390" y="546"/>
                  </a:cubicBezTo>
                  <a:cubicBezTo>
                    <a:pt x="2398" y="690"/>
                    <a:pt x="2377" y="834"/>
                    <a:pt x="2357" y="978"/>
                  </a:cubicBezTo>
                  <a:cubicBezTo>
                    <a:pt x="2336" y="1128"/>
                    <a:pt x="2314" y="1280"/>
                    <a:pt x="2263" y="1423"/>
                  </a:cubicBezTo>
                  <a:cubicBezTo>
                    <a:pt x="2329" y="1445"/>
                    <a:pt x="2382" y="1489"/>
                    <a:pt x="2432" y="1533"/>
                  </a:cubicBezTo>
                  <a:cubicBezTo>
                    <a:pt x="2443" y="1543"/>
                    <a:pt x="2455" y="1554"/>
                    <a:pt x="2463" y="1567"/>
                  </a:cubicBezTo>
                  <a:cubicBezTo>
                    <a:pt x="2489" y="1612"/>
                    <a:pt x="2450" y="1671"/>
                    <a:pt x="2395" y="1685"/>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99"/>
            <p:cNvSpPr>
              <a:spLocks/>
            </p:cNvSpPr>
            <p:nvPr/>
          </p:nvSpPr>
          <p:spPr bwMode="auto">
            <a:xfrm>
              <a:off x="1499682" y="4285175"/>
              <a:ext cx="95727" cy="446302"/>
            </a:xfrm>
            <a:custGeom>
              <a:avLst/>
              <a:gdLst>
                <a:gd name="T0" fmla="*/ 90 w 93"/>
                <a:gd name="T1" fmla="*/ 418 h 431"/>
                <a:gd name="T2" fmla="*/ 16 w 93"/>
                <a:gd name="T3" fmla="*/ 10 h 431"/>
                <a:gd name="T4" fmla="*/ 1 w 93"/>
                <a:gd name="T5" fmla="*/ 10 h 431"/>
                <a:gd name="T6" fmla="*/ 75 w 93"/>
                <a:gd name="T7" fmla="*/ 422 h 431"/>
                <a:gd name="T8" fmla="*/ 90 w 93"/>
                <a:gd name="T9" fmla="*/ 418 h 431"/>
              </a:gdLst>
              <a:ahLst/>
              <a:cxnLst>
                <a:cxn ang="0">
                  <a:pos x="T0" y="T1"/>
                </a:cxn>
                <a:cxn ang="0">
                  <a:pos x="T2" y="T3"/>
                </a:cxn>
                <a:cxn ang="0">
                  <a:pos x="T4" y="T5"/>
                </a:cxn>
                <a:cxn ang="0">
                  <a:pos x="T6" y="T7"/>
                </a:cxn>
                <a:cxn ang="0">
                  <a:pos x="T8" y="T9"/>
                </a:cxn>
              </a:cxnLst>
              <a:rect l="0" t="0" r="r" b="b"/>
              <a:pathLst>
                <a:path w="93" h="431">
                  <a:moveTo>
                    <a:pt x="90" y="418"/>
                  </a:moveTo>
                  <a:cubicBezTo>
                    <a:pt x="47" y="286"/>
                    <a:pt x="22" y="149"/>
                    <a:pt x="16" y="10"/>
                  </a:cubicBezTo>
                  <a:cubicBezTo>
                    <a:pt x="15" y="1"/>
                    <a:pt x="0" y="0"/>
                    <a:pt x="1" y="10"/>
                  </a:cubicBezTo>
                  <a:cubicBezTo>
                    <a:pt x="7" y="150"/>
                    <a:pt x="32" y="288"/>
                    <a:pt x="75" y="422"/>
                  </a:cubicBezTo>
                  <a:cubicBezTo>
                    <a:pt x="78" y="431"/>
                    <a:pt x="93" y="427"/>
                    <a:pt x="90" y="41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00"/>
            <p:cNvSpPr>
              <a:spLocks/>
            </p:cNvSpPr>
            <p:nvPr/>
          </p:nvSpPr>
          <p:spPr bwMode="auto">
            <a:xfrm>
              <a:off x="1473690" y="4585668"/>
              <a:ext cx="70369" cy="155952"/>
            </a:xfrm>
            <a:custGeom>
              <a:avLst/>
              <a:gdLst>
                <a:gd name="T0" fmla="*/ 65 w 68"/>
                <a:gd name="T1" fmla="*/ 139 h 151"/>
                <a:gd name="T2" fmla="*/ 18 w 68"/>
                <a:gd name="T3" fmla="*/ 9 h 151"/>
                <a:gd name="T4" fmla="*/ 3 w 68"/>
                <a:gd name="T5" fmla="*/ 13 h 151"/>
                <a:gd name="T6" fmla="*/ 51 w 68"/>
                <a:gd name="T7" fmla="*/ 143 h 151"/>
                <a:gd name="T8" fmla="*/ 65 w 68"/>
                <a:gd name="T9" fmla="*/ 139 h 151"/>
              </a:gdLst>
              <a:ahLst/>
              <a:cxnLst>
                <a:cxn ang="0">
                  <a:pos x="T0" y="T1"/>
                </a:cxn>
                <a:cxn ang="0">
                  <a:pos x="T2" y="T3"/>
                </a:cxn>
                <a:cxn ang="0">
                  <a:pos x="T4" y="T5"/>
                </a:cxn>
                <a:cxn ang="0">
                  <a:pos x="T6" y="T7"/>
                </a:cxn>
                <a:cxn ang="0">
                  <a:pos x="T8" y="T9"/>
                </a:cxn>
              </a:cxnLst>
              <a:rect l="0" t="0" r="r" b="b"/>
              <a:pathLst>
                <a:path w="68" h="151">
                  <a:moveTo>
                    <a:pt x="65" y="139"/>
                  </a:moveTo>
                  <a:cubicBezTo>
                    <a:pt x="49" y="95"/>
                    <a:pt x="33" y="52"/>
                    <a:pt x="18" y="9"/>
                  </a:cubicBezTo>
                  <a:cubicBezTo>
                    <a:pt x="14" y="0"/>
                    <a:pt x="0" y="4"/>
                    <a:pt x="3" y="13"/>
                  </a:cubicBezTo>
                  <a:cubicBezTo>
                    <a:pt x="19" y="56"/>
                    <a:pt x="35" y="99"/>
                    <a:pt x="51" y="143"/>
                  </a:cubicBezTo>
                  <a:cubicBezTo>
                    <a:pt x="54" y="151"/>
                    <a:pt x="68" y="148"/>
                    <a:pt x="65" y="1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01"/>
            <p:cNvSpPr>
              <a:spLocks/>
            </p:cNvSpPr>
            <p:nvPr/>
          </p:nvSpPr>
          <p:spPr bwMode="auto">
            <a:xfrm>
              <a:off x="1552300" y="5381911"/>
              <a:ext cx="269429" cy="88119"/>
            </a:xfrm>
            <a:custGeom>
              <a:avLst/>
              <a:gdLst>
                <a:gd name="T0" fmla="*/ 250 w 260"/>
                <a:gd name="T1" fmla="*/ 70 h 85"/>
                <a:gd name="T2" fmla="*/ 16 w 260"/>
                <a:gd name="T3" fmla="*/ 5 h 85"/>
                <a:gd name="T4" fmla="*/ 8 w 260"/>
                <a:gd name="T5" fmla="*/ 17 h 85"/>
                <a:gd name="T6" fmla="*/ 250 w 260"/>
                <a:gd name="T7" fmla="*/ 85 h 85"/>
                <a:gd name="T8" fmla="*/ 250 w 260"/>
                <a:gd name="T9" fmla="*/ 70 h 85"/>
              </a:gdLst>
              <a:ahLst/>
              <a:cxnLst>
                <a:cxn ang="0">
                  <a:pos x="T0" y="T1"/>
                </a:cxn>
                <a:cxn ang="0">
                  <a:pos x="T2" y="T3"/>
                </a:cxn>
                <a:cxn ang="0">
                  <a:pos x="T4" y="T5"/>
                </a:cxn>
                <a:cxn ang="0">
                  <a:pos x="T6" y="T7"/>
                </a:cxn>
                <a:cxn ang="0">
                  <a:pos x="T8" y="T9"/>
                </a:cxn>
              </a:cxnLst>
              <a:rect l="0" t="0" r="r" b="b"/>
              <a:pathLst>
                <a:path w="260" h="85">
                  <a:moveTo>
                    <a:pt x="250" y="70"/>
                  </a:moveTo>
                  <a:cubicBezTo>
                    <a:pt x="168" y="64"/>
                    <a:pt x="89" y="42"/>
                    <a:pt x="16" y="5"/>
                  </a:cubicBezTo>
                  <a:cubicBezTo>
                    <a:pt x="7" y="0"/>
                    <a:pt x="0" y="13"/>
                    <a:pt x="8" y="17"/>
                  </a:cubicBezTo>
                  <a:cubicBezTo>
                    <a:pt x="83" y="56"/>
                    <a:pt x="166" y="79"/>
                    <a:pt x="250" y="85"/>
                  </a:cubicBezTo>
                  <a:cubicBezTo>
                    <a:pt x="260" y="85"/>
                    <a:pt x="260" y="70"/>
                    <a:pt x="250" y="7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02"/>
            <p:cNvSpPr>
              <a:spLocks/>
            </p:cNvSpPr>
            <p:nvPr/>
          </p:nvSpPr>
          <p:spPr bwMode="auto">
            <a:xfrm>
              <a:off x="1724101" y="5380643"/>
              <a:ext cx="142639" cy="32332"/>
            </a:xfrm>
            <a:custGeom>
              <a:avLst/>
              <a:gdLst>
                <a:gd name="T0" fmla="*/ 128 w 138"/>
                <a:gd name="T1" fmla="*/ 14 h 31"/>
                <a:gd name="T2" fmla="*/ 10 w 138"/>
                <a:gd name="T3" fmla="*/ 1 h 31"/>
                <a:gd name="T4" fmla="*/ 10 w 138"/>
                <a:gd name="T5" fmla="*/ 16 h 31"/>
                <a:gd name="T6" fmla="*/ 128 w 138"/>
                <a:gd name="T7" fmla="*/ 29 h 31"/>
                <a:gd name="T8" fmla="*/ 128 w 138"/>
                <a:gd name="T9" fmla="*/ 14 h 31"/>
              </a:gdLst>
              <a:ahLst/>
              <a:cxnLst>
                <a:cxn ang="0">
                  <a:pos x="T0" y="T1"/>
                </a:cxn>
                <a:cxn ang="0">
                  <a:pos x="T2" y="T3"/>
                </a:cxn>
                <a:cxn ang="0">
                  <a:pos x="T4" y="T5"/>
                </a:cxn>
                <a:cxn ang="0">
                  <a:pos x="T6" y="T7"/>
                </a:cxn>
                <a:cxn ang="0">
                  <a:pos x="T8" y="T9"/>
                </a:cxn>
              </a:cxnLst>
              <a:rect l="0" t="0" r="r" b="b"/>
              <a:pathLst>
                <a:path w="138" h="31">
                  <a:moveTo>
                    <a:pt x="128" y="14"/>
                  </a:moveTo>
                  <a:cubicBezTo>
                    <a:pt x="89" y="10"/>
                    <a:pt x="49" y="5"/>
                    <a:pt x="10" y="1"/>
                  </a:cubicBezTo>
                  <a:cubicBezTo>
                    <a:pt x="0" y="0"/>
                    <a:pt x="0" y="15"/>
                    <a:pt x="10" y="16"/>
                  </a:cubicBezTo>
                  <a:cubicBezTo>
                    <a:pt x="49" y="20"/>
                    <a:pt x="89" y="25"/>
                    <a:pt x="128" y="29"/>
                  </a:cubicBezTo>
                  <a:cubicBezTo>
                    <a:pt x="138" y="31"/>
                    <a:pt x="138" y="16"/>
                    <a:pt x="128" y="1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5" name="Freeform 103"/>
            <p:cNvSpPr>
              <a:spLocks/>
            </p:cNvSpPr>
            <p:nvPr/>
          </p:nvSpPr>
          <p:spPr bwMode="auto">
            <a:xfrm>
              <a:off x="1291112" y="5392054"/>
              <a:ext cx="128692" cy="112209"/>
            </a:xfrm>
            <a:custGeom>
              <a:avLst/>
              <a:gdLst>
                <a:gd name="T0" fmla="*/ 115 w 124"/>
                <a:gd name="T1" fmla="*/ 0 h 108"/>
                <a:gd name="T2" fmla="*/ 1 w 124"/>
                <a:gd name="T3" fmla="*/ 98 h 108"/>
                <a:gd name="T4" fmla="*/ 6 w 124"/>
                <a:gd name="T5" fmla="*/ 107 h 108"/>
                <a:gd name="T6" fmla="*/ 15 w 124"/>
                <a:gd name="T7" fmla="*/ 102 h 108"/>
                <a:gd name="T8" fmla="*/ 115 w 124"/>
                <a:gd name="T9" fmla="*/ 15 h 108"/>
                <a:gd name="T10" fmla="*/ 115 w 124"/>
                <a:gd name="T11" fmla="*/ 0 h 108"/>
              </a:gdLst>
              <a:ahLst/>
              <a:cxnLst>
                <a:cxn ang="0">
                  <a:pos x="T0" y="T1"/>
                </a:cxn>
                <a:cxn ang="0">
                  <a:pos x="T2" y="T3"/>
                </a:cxn>
                <a:cxn ang="0">
                  <a:pos x="T4" y="T5"/>
                </a:cxn>
                <a:cxn ang="0">
                  <a:pos x="T6" y="T7"/>
                </a:cxn>
                <a:cxn ang="0">
                  <a:pos x="T8" y="T9"/>
                </a:cxn>
                <a:cxn ang="0">
                  <a:pos x="T10" y="T11"/>
                </a:cxn>
              </a:cxnLst>
              <a:rect l="0" t="0" r="r" b="b"/>
              <a:pathLst>
                <a:path w="124" h="108">
                  <a:moveTo>
                    <a:pt x="115" y="0"/>
                  </a:moveTo>
                  <a:cubicBezTo>
                    <a:pt x="60" y="0"/>
                    <a:pt x="9" y="44"/>
                    <a:pt x="1" y="98"/>
                  </a:cubicBezTo>
                  <a:cubicBezTo>
                    <a:pt x="0" y="102"/>
                    <a:pt x="2" y="106"/>
                    <a:pt x="6" y="107"/>
                  </a:cubicBezTo>
                  <a:cubicBezTo>
                    <a:pt x="9" y="108"/>
                    <a:pt x="14" y="106"/>
                    <a:pt x="15" y="102"/>
                  </a:cubicBezTo>
                  <a:cubicBezTo>
                    <a:pt x="22" y="54"/>
                    <a:pt x="66" y="15"/>
                    <a:pt x="115" y="15"/>
                  </a:cubicBezTo>
                  <a:cubicBezTo>
                    <a:pt x="124" y="14"/>
                    <a:pt x="124" y="0"/>
                    <a:pt x="115"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6" name="Freeform 104"/>
            <p:cNvSpPr>
              <a:spLocks/>
            </p:cNvSpPr>
            <p:nvPr/>
          </p:nvSpPr>
          <p:spPr bwMode="auto">
            <a:xfrm>
              <a:off x="1302523" y="3975807"/>
              <a:ext cx="120451" cy="131228"/>
            </a:xfrm>
            <a:custGeom>
              <a:avLst/>
              <a:gdLst>
                <a:gd name="T0" fmla="*/ 107 w 116"/>
                <a:gd name="T1" fmla="*/ 112 h 127"/>
                <a:gd name="T2" fmla="*/ 40 w 116"/>
                <a:gd name="T3" fmla="*/ 80 h 127"/>
                <a:gd name="T4" fmla="*/ 19 w 116"/>
                <a:gd name="T5" fmla="*/ 7 h 127"/>
                <a:gd name="T6" fmla="*/ 11 w 116"/>
                <a:gd name="T7" fmla="*/ 0 h 127"/>
                <a:gd name="T8" fmla="*/ 4 w 116"/>
                <a:gd name="T9" fmla="*/ 7 h 127"/>
                <a:gd name="T10" fmla="*/ 29 w 116"/>
                <a:gd name="T11" fmla="*/ 91 h 127"/>
                <a:gd name="T12" fmla="*/ 107 w 116"/>
                <a:gd name="T13" fmla="*/ 127 h 127"/>
                <a:gd name="T14" fmla="*/ 107 w 116"/>
                <a:gd name="T15" fmla="*/ 112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27">
                  <a:moveTo>
                    <a:pt x="107" y="112"/>
                  </a:moveTo>
                  <a:cubicBezTo>
                    <a:pt x="81" y="111"/>
                    <a:pt x="57" y="99"/>
                    <a:pt x="40" y="80"/>
                  </a:cubicBezTo>
                  <a:cubicBezTo>
                    <a:pt x="23" y="60"/>
                    <a:pt x="16" y="33"/>
                    <a:pt x="19" y="7"/>
                  </a:cubicBezTo>
                  <a:cubicBezTo>
                    <a:pt x="19" y="3"/>
                    <a:pt x="15" y="0"/>
                    <a:pt x="11" y="0"/>
                  </a:cubicBezTo>
                  <a:cubicBezTo>
                    <a:pt x="7" y="0"/>
                    <a:pt x="5" y="3"/>
                    <a:pt x="4" y="7"/>
                  </a:cubicBezTo>
                  <a:cubicBezTo>
                    <a:pt x="0" y="37"/>
                    <a:pt x="10" y="68"/>
                    <a:pt x="29" y="91"/>
                  </a:cubicBezTo>
                  <a:cubicBezTo>
                    <a:pt x="49" y="113"/>
                    <a:pt x="77" y="126"/>
                    <a:pt x="107" y="127"/>
                  </a:cubicBezTo>
                  <a:cubicBezTo>
                    <a:pt x="116" y="127"/>
                    <a:pt x="116" y="112"/>
                    <a:pt x="107" y="11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7" name="Freeform 105"/>
            <p:cNvSpPr>
              <a:spLocks/>
            </p:cNvSpPr>
            <p:nvPr/>
          </p:nvSpPr>
          <p:spPr bwMode="auto">
            <a:xfrm>
              <a:off x="2924170" y="1344276"/>
              <a:ext cx="1257125" cy="1478374"/>
            </a:xfrm>
            <a:custGeom>
              <a:avLst/>
              <a:gdLst>
                <a:gd name="T0" fmla="*/ 1148 w 1214"/>
                <a:gd name="T1" fmla="*/ 458 h 1428"/>
                <a:gd name="T2" fmla="*/ 960 w 1214"/>
                <a:gd name="T3" fmla="*/ 803 h 1428"/>
                <a:gd name="T4" fmla="*/ 800 w 1214"/>
                <a:gd name="T5" fmla="*/ 962 h 1428"/>
                <a:gd name="T6" fmla="*/ 567 w 1214"/>
                <a:gd name="T7" fmla="*/ 1014 h 1428"/>
                <a:gd name="T8" fmla="*/ 511 w 1214"/>
                <a:gd name="T9" fmla="*/ 1004 h 1428"/>
                <a:gd name="T10" fmla="*/ 281 w 1214"/>
                <a:gd name="T11" fmla="*/ 825 h 1428"/>
                <a:gd name="T12" fmla="*/ 567 w 1214"/>
                <a:gd name="T13" fmla="*/ 1097 h 1428"/>
                <a:gd name="T14" fmla="*/ 648 w 1214"/>
                <a:gd name="T15" fmla="*/ 1146 h 1428"/>
                <a:gd name="T16" fmla="*/ 475 w 1214"/>
                <a:gd name="T17" fmla="*/ 1417 h 1428"/>
                <a:gd name="T18" fmla="*/ 0 w 1214"/>
                <a:gd name="T19" fmla="*/ 977 h 1428"/>
                <a:gd name="T20" fmla="*/ 1 w 1214"/>
                <a:gd name="T21" fmla="*/ 977 h 1428"/>
                <a:gd name="T22" fmla="*/ 104 w 1214"/>
                <a:gd name="T23" fmla="*/ 742 h 1428"/>
                <a:gd name="T24" fmla="*/ 261 w 1214"/>
                <a:gd name="T25" fmla="*/ 383 h 1428"/>
                <a:gd name="T26" fmla="*/ 227 w 1214"/>
                <a:gd name="T27" fmla="*/ 121 h 1428"/>
                <a:gd name="T28" fmla="*/ 459 w 1214"/>
                <a:gd name="T29" fmla="*/ 179 h 1428"/>
                <a:gd name="T30" fmla="*/ 788 w 1214"/>
                <a:gd name="T31" fmla="*/ 214 h 1428"/>
                <a:gd name="T32" fmla="*/ 1179 w 1214"/>
                <a:gd name="T33" fmla="*/ 129 h 1428"/>
                <a:gd name="T34" fmla="*/ 1148 w 1214"/>
                <a:gd name="T35" fmla="*/ 458 h 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4" h="1428">
                  <a:moveTo>
                    <a:pt x="1148" y="458"/>
                  </a:moveTo>
                  <a:cubicBezTo>
                    <a:pt x="1102" y="581"/>
                    <a:pt x="1039" y="698"/>
                    <a:pt x="960" y="803"/>
                  </a:cubicBezTo>
                  <a:cubicBezTo>
                    <a:pt x="916" y="864"/>
                    <a:pt x="865" y="922"/>
                    <a:pt x="800" y="962"/>
                  </a:cubicBezTo>
                  <a:cubicBezTo>
                    <a:pt x="731" y="1004"/>
                    <a:pt x="648" y="1022"/>
                    <a:pt x="567" y="1014"/>
                  </a:cubicBezTo>
                  <a:cubicBezTo>
                    <a:pt x="548" y="1012"/>
                    <a:pt x="530" y="1009"/>
                    <a:pt x="511" y="1004"/>
                  </a:cubicBezTo>
                  <a:cubicBezTo>
                    <a:pt x="415" y="979"/>
                    <a:pt x="329" y="913"/>
                    <a:pt x="281" y="825"/>
                  </a:cubicBezTo>
                  <a:cubicBezTo>
                    <a:pt x="281" y="825"/>
                    <a:pt x="270" y="1041"/>
                    <a:pt x="567" y="1097"/>
                  </a:cubicBezTo>
                  <a:cubicBezTo>
                    <a:pt x="567" y="1097"/>
                    <a:pt x="599" y="1116"/>
                    <a:pt x="648" y="1146"/>
                  </a:cubicBezTo>
                  <a:cubicBezTo>
                    <a:pt x="648" y="1146"/>
                    <a:pt x="660" y="1405"/>
                    <a:pt x="475" y="1417"/>
                  </a:cubicBezTo>
                  <a:cubicBezTo>
                    <a:pt x="291" y="1428"/>
                    <a:pt x="3" y="1198"/>
                    <a:pt x="0" y="977"/>
                  </a:cubicBezTo>
                  <a:cubicBezTo>
                    <a:pt x="1" y="977"/>
                    <a:pt x="1" y="977"/>
                    <a:pt x="1" y="977"/>
                  </a:cubicBezTo>
                  <a:cubicBezTo>
                    <a:pt x="104" y="742"/>
                    <a:pt x="104" y="742"/>
                    <a:pt x="104" y="742"/>
                  </a:cubicBezTo>
                  <a:cubicBezTo>
                    <a:pt x="261" y="383"/>
                    <a:pt x="261" y="383"/>
                    <a:pt x="261" y="383"/>
                  </a:cubicBezTo>
                  <a:cubicBezTo>
                    <a:pt x="261" y="383"/>
                    <a:pt x="127" y="242"/>
                    <a:pt x="227" y="121"/>
                  </a:cubicBezTo>
                  <a:cubicBezTo>
                    <a:pt x="326" y="0"/>
                    <a:pt x="445" y="78"/>
                    <a:pt x="459" y="179"/>
                  </a:cubicBezTo>
                  <a:cubicBezTo>
                    <a:pt x="459" y="179"/>
                    <a:pt x="559" y="130"/>
                    <a:pt x="788" y="214"/>
                  </a:cubicBezTo>
                  <a:cubicBezTo>
                    <a:pt x="987" y="288"/>
                    <a:pt x="1142" y="162"/>
                    <a:pt x="1179" y="129"/>
                  </a:cubicBezTo>
                  <a:cubicBezTo>
                    <a:pt x="1214" y="235"/>
                    <a:pt x="1187" y="353"/>
                    <a:pt x="1148" y="458"/>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8" name="Freeform 106"/>
            <p:cNvSpPr>
              <a:spLocks/>
            </p:cNvSpPr>
            <p:nvPr/>
          </p:nvSpPr>
          <p:spPr bwMode="auto">
            <a:xfrm>
              <a:off x="2013182" y="2347820"/>
              <a:ext cx="2507911" cy="2515518"/>
            </a:xfrm>
            <a:custGeom>
              <a:avLst/>
              <a:gdLst>
                <a:gd name="T0" fmla="*/ 2262 w 2422"/>
                <a:gd name="T1" fmla="*/ 2091 h 2429"/>
                <a:gd name="T2" fmla="*/ 2262 w 2422"/>
                <a:gd name="T3" fmla="*/ 2091 h 2429"/>
                <a:gd name="T4" fmla="*/ 2170 w 2422"/>
                <a:gd name="T5" fmla="*/ 2321 h 2429"/>
                <a:gd name="T6" fmla="*/ 2159 w 2422"/>
                <a:gd name="T7" fmla="*/ 2306 h 2429"/>
                <a:gd name="T8" fmla="*/ 2169 w 2422"/>
                <a:gd name="T9" fmla="*/ 2272 h 2429"/>
                <a:gd name="T10" fmla="*/ 1890 w 2422"/>
                <a:gd name="T11" fmla="*/ 2308 h 2429"/>
                <a:gd name="T12" fmla="*/ 1620 w 2422"/>
                <a:gd name="T13" fmla="*/ 2400 h 2429"/>
                <a:gd name="T14" fmla="*/ 1125 w 2422"/>
                <a:gd name="T15" fmla="*/ 2091 h 2429"/>
                <a:gd name="T16" fmla="*/ 884 w 2422"/>
                <a:gd name="T17" fmla="*/ 2360 h 2429"/>
                <a:gd name="T18" fmla="*/ 671 w 2422"/>
                <a:gd name="T19" fmla="*/ 2304 h 2429"/>
                <a:gd name="T20" fmla="*/ 343 w 2422"/>
                <a:gd name="T21" fmla="*/ 2177 h 2429"/>
                <a:gd name="T22" fmla="*/ 257 w 2422"/>
                <a:gd name="T23" fmla="*/ 2043 h 2429"/>
                <a:gd name="T24" fmla="*/ 145 w 2422"/>
                <a:gd name="T25" fmla="*/ 1520 h 2429"/>
                <a:gd name="T26" fmla="*/ 199 w 2422"/>
                <a:gd name="T27" fmla="*/ 296 h 2429"/>
                <a:gd name="T28" fmla="*/ 880 w 2422"/>
                <a:gd name="T29" fmla="*/ 0 h 2429"/>
                <a:gd name="T30" fmla="*/ 880 w 2422"/>
                <a:gd name="T31" fmla="*/ 8 h 2429"/>
                <a:gd name="T32" fmla="*/ 1355 w 2422"/>
                <a:gd name="T33" fmla="*/ 448 h 2429"/>
                <a:gd name="T34" fmla="*/ 1528 w 2422"/>
                <a:gd name="T35" fmla="*/ 177 h 2429"/>
                <a:gd name="T36" fmla="*/ 1967 w 2422"/>
                <a:gd name="T37" fmla="*/ 564 h 2429"/>
                <a:gd name="T38" fmla="*/ 1974 w 2422"/>
                <a:gd name="T39" fmla="*/ 935 h 2429"/>
                <a:gd name="T40" fmla="*/ 1992 w 2422"/>
                <a:gd name="T41" fmla="*/ 1268 h 2429"/>
                <a:gd name="T42" fmla="*/ 2262 w 2422"/>
                <a:gd name="T43" fmla="*/ 209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22" h="2429">
                  <a:moveTo>
                    <a:pt x="2262" y="2091"/>
                  </a:moveTo>
                  <a:cubicBezTo>
                    <a:pt x="2262" y="2091"/>
                    <a:pt x="2262" y="2091"/>
                    <a:pt x="2262" y="2091"/>
                  </a:cubicBezTo>
                  <a:cubicBezTo>
                    <a:pt x="2242" y="2163"/>
                    <a:pt x="2212" y="2239"/>
                    <a:pt x="2170" y="2321"/>
                  </a:cubicBezTo>
                  <a:cubicBezTo>
                    <a:pt x="2168" y="2315"/>
                    <a:pt x="2164" y="2310"/>
                    <a:pt x="2159" y="2306"/>
                  </a:cubicBezTo>
                  <a:cubicBezTo>
                    <a:pt x="2159" y="2306"/>
                    <a:pt x="2181" y="2288"/>
                    <a:pt x="2169" y="2272"/>
                  </a:cubicBezTo>
                  <a:cubicBezTo>
                    <a:pt x="2158" y="2255"/>
                    <a:pt x="1890" y="2308"/>
                    <a:pt x="1890" y="2308"/>
                  </a:cubicBezTo>
                  <a:cubicBezTo>
                    <a:pt x="1890" y="2308"/>
                    <a:pt x="1677" y="2238"/>
                    <a:pt x="1620" y="2400"/>
                  </a:cubicBezTo>
                  <a:cubicBezTo>
                    <a:pt x="1125" y="2091"/>
                    <a:pt x="1125" y="2091"/>
                    <a:pt x="1125" y="2091"/>
                  </a:cubicBezTo>
                  <a:cubicBezTo>
                    <a:pt x="884" y="2360"/>
                    <a:pt x="884" y="2360"/>
                    <a:pt x="884" y="2360"/>
                  </a:cubicBezTo>
                  <a:cubicBezTo>
                    <a:pt x="750" y="2429"/>
                    <a:pt x="671" y="2304"/>
                    <a:pt x="671" y="2304"/>
                  </a:cubicBezTo>
                  <a:cubicBezTo>
                    <a:pt x="505" y="2296"/>
                    <a:pt x="404" y="2237"/>
                    <a:pt x="343" y="2177"/>
                  </a:cubicBezTo>
                  <a:cubicBezTo>
                    <a:pt x="275" y="2111"/>
                    <a:pt x="257" y="2043"/>
                    <a:pt x="257" y="2043"/>
                  </a:cubicBezTo>
                  <a:cubicBezTo>
                    <a:pt x="106" y="2030"/>
                    <a:pt x="139" y="1825"/>
                    <a:pt x="145" y="1520"/>
                  </a:cubicBezTo>
                  <a:cubicBezTo>
                    <a:pt x="152" y="1215"/>
                    <a:pt x="0" y="479"/>
                    <a:pt x="199" y="296"/>
                  </a:cubicBezTo>
                  <a:cubicBezTo>
                    <a:pt x="398" y="114"/>
                    <a:pt x="880" y="0"/>
                    <a:pt x="880" y="0"/>
                  </a:cubicBezTo>
                  <a:cubicBezTo>
                    <a:pt x="880" y="8"/>
                    <a:pt x="880" y="8"/>
                    <a:pt x="880" y="8"/>
                  </a:cubicBezTo>
                  <a:cubicBezTo>
                    <a:pt x="883" y="229"/>
                    <a:pt x="1171" y="459"/>
                    <a:pt x="1355" y="448"/>
                  </a:cubicBezTo>
                  <a:cubicBezTo>
                    <a:pt x="1540" y="436"/>
                    <a:pt x="1528" y="177"/>
                    <a:pt x="1528" y="177"/>
                  </a:cubicBezTo>
                  <a:cubicBezTo>
                    <a:pt x="1664" y="263"/>
                    <a:pt x="1926" y="441"/>
                    <a:pt x="1967" y="564"/>
                  </a:cubicBezTo>
                  <a:cubicBezTo>
                    <a:pt x="1997" y="655"/>
                    <a:pt x="1988" y="864"/>
                    <a:pt x="1974" y="935"/>
                  </a:cubicBezTo>
                  <a:cubicBezTo>
                    <a:pt x="1963" y="994"/>
                    <a:pt x="1992" y="1268"/>
                    <a:pt x="1992" y="1268"/>
                  </a:cubicBezTo>
                  <a:cubicBezTo>
                    <a:pt x="2003" y="1275"/>
                    <a:pt x="2422" y="1531"/>
                    <a:pt x="2262" y="2091"/>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9" name="Oval 107"/>
            <p:cNvSpPr>
              <a:spLocks noChangeArrowheads="1"/>
            </p:cNvSpPr>
            <p:nvPr/>
          </p:nvSpPr>
          <p:spPr bwMode="auto">
            <a:xfrm>
              <a:off x="3236708" y="1801988"/>
              <a:ext cx="212374" cy="212374"/>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0" name="Freeform 108"/>
            <p:cNvSpPr>
              <a:spLocks/>
            </p:cNvSpPr>
            <p:nvPr/>
          </p:nvSpPr>
          <p:spPr bwMode="auto">
            <a:xfrm>
              <a:off x="3370472" y="3235352"/>
              <a:ext cx="800680" cy="544564"/>
            </a:xfrm>
            <a:custGeom>
              <a:avLst/>
              <a:gdLst>
                <a:gd name="T0" fmla="*/ 681 w 773"/>
                <a:gd name="T1" fmla="*/ 411 h 526"/>
                <a:gd name="T2" fmla="*/ 638 w 773"/>
                <a:gd name="T3" fmla="*/ 418 h 526"/>
                <a:gd name="T4" fmla="*/ 274 w 773"/>
                <a:gd name="T5" fmla="*/ 496 h 526"/>
                <a:gd name="T6" fmla="*/ 287 w 773"/>
                <a:gd name="T7" fmla="*/ 438 h 526"/>
                <a:gd name="T8" fmla="*/ 79 w 773"/>
                <a:gd name="T9" fmla="*/ 443 h 526"/>
                <a:gd name="T10" fmla="*/ 112 w 773"/>
                <a:gd name="T11" fmla="*/ 385 h 526"/>
                <a:gd name="T12" fmla="*/ 46 w 773"/>
                <a:gd name="T13" fmla="*/ 366 h 526"/>
                <a:gd name="T14" fmla="*/ 82 w 773"/>
                <a:gd name="T15" fmla="*/ 302 h 526"/>
                <a:gd name="T16" fmla="*/ 69 w 773"/>
                <a:gd name="T17" fmla="*/ 236 h 526"/>
                <a:gd name="T18" fmla="*/ 257 w 773"/>
                <a:gd name="T19" fmla="*/ 124 h 526"/>
                <a:gd name="T20" fmla="*/ 264 w 773"/>
                <a:gd name="T21" fmla="*/ 26 h 526"/>
                <a:gd name="T22" fmla="*/ 639 w 773"/>
                <a:gd name="T23" fmla="*/ 68 h 526"/>
                <a:gd name="T24" fmla="*/ 771 w 773"/>
                <a:gd name="T25" fmla="*/ 233 h 526"/>
                <a:gd name="T26" fmla="*/ 681 w 773"/>
                <a:gd name="T27" fmla="*/ 411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3" h="526">
                  <a:moveTo>
                    <a:pt x="681" y="411"/>
                  </a:moveTo>
                  <a:cubicBezTo>
                    <a:pt x="668" y="415"/>
                    <a:pt x="654" y="417"/>
                    <a:pt x="638" y="418"/>
                  </a:cubicBezTo>
                  <a:cubicBezTo>
                    <a:pt x="638" y="418"/>
                    <a:pt x="298" y="526"/>
                    <a:pt x="274" y="496"/>
                  </a:cubicBezTo>
                  <a:cubicBezTo>
                    <a:pt x="249" y="465"/>
                    <a:pt x="287" y="438"/>
                    <a:pt x="287" y="438"/>
                  </a:cubicBezTo>
                  <a:cubicBezTo>
                    <a:pt x="287" y="438"/>
                    <a:pt x="79" y="470"/>
                    <a:pt x="79" y="443"/>
                  </a:cubicBezTo>
                  <a:cubicBezTo>
                    <a:pt x="79" y="417"/>
                    <a:pt x="112" y="385"/>
                    <a:pt x="112" y="385"/>
                  </a:cubicBezTo>
                  <a:cubicBezTo>
                    <a:pt x="112" y="385"/>
                    <a:pt x="57" y="385"/>
                    <a:pt x="46" y="366"/>
                  </a:cubicBezTo>
                  <a:cubicBezTo>
                    <a:pt x="35" y="346"/>
                    <a:pt x="82" y="302"/>
                    <a:pt x="82" y="302"/>
                  </a:cubicBezTo>
                  <a:cubicBezTo>
                    <a:pt x="82" y="302"/>
                    <a:pt x="0" y="275"/>
                    <a:pt x="69" y="236"/>
                  </a:cubicBezTo>
                  <a:cubicBezTo>
                    <a:pt x="138" y="197"/>
                    <a:pt x="257" y="124"/>
                    <a:pt x="257" y="124"/>
                  </a:cubicBezTo>
                  <a:cubicBezTo>
                    <a:pt x="257" y="124"/>
                    <a:pt x="192" y="52"/>
                    <a:pt x="264" y="26"/>
                  </a:cubicBezTo>
                  <a:cubicBezTo>
                    <a:pt x="335" y="0"/>
                    <a:pt x="639" y="68"/>
                    <a:pt x="639" y="68"/>
                  </a:cubicBezTo>
                  <a:cubicBezTo>
                    <a:pt x="639" y="68"/>
                    <a:pt x="768" y="110"/>
                    <a:pt x="771" y="233"/>
                  </a:cubicBezTo>
                  <a:cubicBezTo>
                    <a:pt x="773" y="336"/>
                    <a:pt x="747" y="391"/>
                    <a:pt x="681" y="411"/>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1" name="Freeform 109"/>
            <p:cNvSpPr>
              <a:spLocks/>
            </p:cNvSpPr>
            <p:nvPr/>
          </p:nvSpPr>
          <p:spPr bwMode="auto">
            <a:xfrm>
              <a:off x="2928608" y="4512764"/>
              <a:ext cx="1385183" cy="620638"/>
            </a:xfrm>
            <a:custGeom>
              <a:avLst/>
              <a:gdLst>
                <a:gd name="T0" fmla="*/ 1286 w 1338"/>
                <a:gd name="T1" fmla="*/ 230 h 599"/>
                <a:gd name="T2" fmla="*/ 1278 w 1338"/>
                <a:gd name="T3" fmla="*/ 354 h 599"/>
                <a:gd name="T4" fmla="*/ 1245 w 1338"/>
                <a:gd name="T5" fmla="*/ 504 h 599"/>
                <a:gd name="T6" fmla="*/ 593 w 1338"/>
                <a:gd name="T7" fmla="*/ 504 h 599"/>
                <a:gd name="T8" fmla="*/ 0 w 1338"/>
                <a:gd name="T9" fmla="*/ 269 h 599"/>
                <a:gd name="T10" fmla="*/ 241 w 1338"/>
                <a:gd name="T11" fmla="*/ 0 h 599"/>
                <a:gd name="T12" fmla="*/ 736 w 1338"/>
                <a:gd name="T13" fmla="*/ 309 h 599"/>
                <a:gd name="T14" fmla="*/ 1006 w 1338"/>
                <a:gd name="T15" fmla="*/ 217 h 599"/>
                <a:gd name="T16" fmla="*/ 1285 w 1338"/>
                <a:gd name="T17" fmla="*/ 181 h 599"/>
                <a:gd name="T18" fmla="*/ 1275 w 1338"/>
                <a:gd name="T19" fmla="*/ 215 h 599"/>
                <a:gd name="T20" fmla="*/ 1286 w 1338"/>
                <a:gd name="T21" fmla="*/ 23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8" h="599">
                  <a:moveTo>
                    <a:pt x="1286" y="230"/>
                  </a:moveTo>
                  <a:cubicBezTo>
                    <a:pt x="1304" y="270"/>
                    <a:pt x="1278" y="354"/>
                    <a:pt x="1278" y="354"/>
                  </a:cubicBezTo>
                  <a:cubicBezTo>
                    <a:pt x="1278" y="354"/>
                    <a:pt x="1338" y="408"/>
                    <a:pt x="1245" y="504"/>
                  </a:cubicBezTo>
                  <a:cubicBezTo>
                    <a:pt x="1151" y="599"/>
                    <a:pt x="593" y="504"/>
                    <a:pt x="593" y="504"/>
                  </a:cubicBezTo>
                  <a:cubicBezTo>
                    <a:pt x="0" y="269"/>
                    <a:pt x="0" y="269"/>
                    <a:pt x="0" y="269"/>
                  </a:cubicBezTo>
                  <a:cubicBezTo>
                    <a:pt x="241" y="0"/>
                    <a:pt x="241" y="0"/>
                    <a:pt x="241" y="0"/>
                  </a:cubicBezTo>
                  <a:cubicBezTo>
                    <a:pt x="736" y="309"/>
                    <a:pt x="736" y="309"/>
                    <a:pt x="736" y="309"/>
                  </a:cubicBezTo>
                  <a:cubicBezTo>
                    <a:pt x="793" y="147"/>
                    <a:pt x="1006" y="217"/>
                    <a:pt x="1006" y="217"/>
                  </a:cubicBezTo>
                  <a:cubicBezTo>
                    <a:pt x="1006" y="217"/>
                    <a:pt x="1274" y="164"/>
                    <a:pt x="1285" y="181"/>
                  </a:cubicBezTo>
                  <a:cubicBezTo>
                    <a:pt x="1297" y="197"/>
                    <a:pt x="1275" y="215"/>
                    <a:pt x="1275" y="215"/>
                  </a:cubicBezTo>
                  <a:cubicBezTo>
                    <a:pt x="1280" y="219"/>
                    <a:pt x="1284" y="224"/>
                    <a:pt x="1286" y="230"/>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2" name="Freeform 110"/>
            <p:cNvSpPr>
              <a:spLocks/>
            </p:cNvSpPr>
            <p:nvPr/>
          </p:nvSpPr>
          <p:spPr bwMode="auto">
            <a:xfrm>
              <a:off x="3448448" y="2073953"/>
              <a:ext cx="183846" cy="172435"/>
            </a:xfrm>
            <a:custGeom>
              <a:avLst/>
              <a:gdLst>
                <a:gd name="T0" fmla="*/ 131 w 178"/>
                <a:gd name="T1" fmla="*/ 34 h 166"/>
                <a:gd name="T2" fmla="*/ 155 w 178"/>
                <a:gd name="T3" fmla="*/ 139 h 166"/>
                <a:gd name="T4" fmla="*/ 48 w 178"/>
                <a:gd name="T5" fmla="*/ 132 h 166"/>
                <a:gd name="T6" fmla="*/ 23 w 178"/>
                <a:gd name="T7" fmla="*/ 27 h 166"/>
                <a:gd name="T8" fmla="*/ 131 w 178"/>
                <a:gd name="T9" fmla="*/ 34 h 166"/>
              </a:gdLst>
              <a:ahLst/>
              <a:cxnLst>
                <a:cxn ang="0">
                  <a:pos x="T0" y="T1"/>
                </a:cxn>
                <a:cxn ang="0">
                  <a:pos x="T2" y="T3"/>
                </a:cxn>
                <a:cxn ang="0">
                  <a:pos x="T4" y="T5"/>
                </a:cxn>
                <a:cxn ang="0">
                  <a:pos x="T6" y="T7"/>
                </a:cxn>
                <a:cxn ang="0">
                  <a:pos x="T8" y="T9"/>
                </a:cxn>
              </a:cxnLst>
              <a:rect l="0" t="0" r="r" b="b"/>
              <a:pathLst>
                <a:path w="178" h="166">
                  <a:moveTo>
                    <a:pt x="131" y="34"/>
                  </a:moveTo>
                  <a:cubicBezTo>
                    <a:pt x="167" y="65"/>
                    <a:pt x="178" y="112"/>
                    <a:pt x="155" y="139"/>
                  </a:cubicBezTo>
                  <a:cubicBezTo>
                    <a:pt x="132" y="166"/>
                    <a:pt x="84" y="163"/>
                    <a:pt x="48" y="132"/>
                  </a:cubicBezTo>
                  <a:cubicBezTo>
                    <a:pt x="11" y="101"/>
                    <a:pt x="0" y="54"/>
                    <a:pt x="23" y="27"/>
                  </a:cubicBezTo>
                  <a:cubicBezTo>
                    <a:pt x="46" y="0"/>
                    <a:pt x="94" y="3"/>
                    <a:pt x="131" y="34"/>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3" name="Freeform 111"/>
            <p:cNvSpPr>
              <a:spLocks/>
            </p:cNvSpPr>
            <p:nvPr/>
          </p:nvSpPr>
          <p:spPr bwMode="auto">
            <a:xfrm>
              <a:off x="3442108" y="3663903"/>
              <a:ext cx="673256" cy="938248"/>
            </a:xfrm>
            <a:custGeom>
              <a:avLst/>
              <a:gdLst>
                <a:gd name="T0" fmla="*/ 608 w 650"/>
                <a:gd name="T1" fmla="*/ 250 h 906"/>
                <a:gd name="T2" fmla="*/ 378 w 650"/>
                <a:gd name="T3" fmla="*/ 906 h 906"/>
                <a:gd name="T4" fmla="*/ 118 w 650"/>
                <a:gd name="T5" fmla="*/ 239 h 906"/>
                <a:gd name="T6" fmla="*/ 378 w 650"/>
                <a:gd name="T7" fmla="*/ 416 h 906"/>
                <a:gd name="T8" fmla="*/ 608 w 650"/>
                <a:gd name="T9" fmla="*/ 250 h 906"/>
              </a:gdLst>
              <a:ahLst/>
              <a:cxnLst>
                <a:cxn ang="0">
                  <a:pos x="T0" y="T1"/>
                </a:cxn>
                <a:cxn ang="0">
                  <a:pos x="T2" y="T3"/>
                </a:cxn>
                <a:cxn ang="0">
                  <a:pos x="T4" y="T5"/>
                </a:cxn>
                <a:cxn ang="0">
                  <a:pos x="T6" y="T7"/>
                </a:cxn>
                <a:cxn ang="0">
                  <a:pos x="T8" y="T9"/>
                </a:cxn>
              </a:cxnLst>
              <a:rect l="0" t="0" r="r" b="b"/>
              <a:pathLst>
                <a:path w="650" h="906">
                  <a:moveTo>
                    <a:pt x="608" y="250"/>
                  </a:moveTo>
                  <a:cubicBezTo>
                    <a:pt x="650" y="501"/>
                    <a:pt x="378" y="906"/>
                    <a:pt x="378" y="906"/>
                  </a:cubicBezTo>
                  <a:cubicBezTo>
                    <a:pt x="176" y="652"/>
                    <a:pt x="0" y="300"/>
                    <a:pt x="118" y="239"/>
                  </a:cubicBezTo>
                  <a:cubicBezTo>
                    <a:pt x="236" y="179"/>
                    <a:pt x="378" y="416"/>
                    <a:pt x="378" y="416"/>
                  </a:cubicBezTo>
                  <a:cubicBezTo>
                    <a:pt x="389" y="363"/>
                    <a:pt x="565" y="0"/>
                    <a:pt x="608" y="25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4" name="Freeform 112"/>
            <p:cNvSpPr>
              <a:spLocks/>
            </p:cNvSpPr>
            <p:nvPr/>
          </p:nvSpPr>
          <p:spPr bwMode="auto">
            <a:xfrm>
              <a:off x="4819050" y="5527085"/>
              <a:ext cx="812091" cy="534421"/>
            </a:xfrm>
            <a:custGeom>
              <a:avLst/>
              <a:gdLst>
                <a:gd name="T0" fmla="*/ 33 w 784"/>
                <a:gd name="T1" fmla="*/ 81 h 516"/>
                <a:gd name="T2" fmla="*/ 34 w 784"/>
                <a:gd name="T3" fmla="*/ 50 h 516"/>
                <a:gd name="T4" fmla="*/ 35 w 784"/>
                <a:gd name="T5" fmla="*/ 50 h 516"/>
                <a:gd name="T6" fmla="*/ 417 w 784"/>
                <a:gd name="T7" fmla="*/ 1 h 516"/>
                <a:gd name="T8" fmla="*/ 724 w 784"/>
                <a:gd name="T9" fmla="*/ 131 h 516"/>
                <a:gd name="T10" fmla="*/ 589 w 784"/>
                <a:gd name="T11" fmla="*/ 509 h 516"/>
                <a:gd name="T12" fmla="*/ 0 w 784"/>
                <a:gd name="T13" fmla="*/ 394 h 516"/>
                <a:gd name="T14" fmla="*/ 33 w 784"/>
                <a:gd name="T15" fmla="*/ 81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4" h="516">
                  <a:moveTo>
                    <a:pt x="33" y="81"/>
                  </a:moveTo>
                  <a:cubicBezTo>
                    <a:pt x="33" y="81"/>
                    <a:pt x="35" y="67"/>
                    <a:pt x="34" y="50"/>
                  </a:cubicBezTo>
                  <a:cubicBezTo>
                    <a:pt x="35" y="50"/>
                    <a:pt x="35" y="50"/>
                    <a:pt x="35" y="50"/>
                  </a:cubicBezTo>
                  <a:cubicBezTo>
                    <a:pt x="35" y="50"/>
                    <a:pt x="232" y="2"/>
                    <a:pt x="417" y="1"/>
                  </a:cubicBezTo>
                  <a:cubicBezTo>
                    <a:pt x="561" y="0"/>
                    <a:pt x="698" y="28"/>
                    <a:pt x="724" y="131"/>
                  </a:cubicBezTo>
                  <a:cubicBezTo>
                    <a:pt x="784" y="364"/>
                    <a:pt x="762" y="502"/>
                    <a:pt x="589" y="509"/>
                  </a:cubicBezTo>
                  <a:cubicBezTo>
                    <a:pt x="416" y="516"/>
                    <a:pt x="0" y="394"/>
                    <a:pt x="0" y="394"/>
                  </a:cubicBezTo>
                  <a:lnTo>
                    <a:pt x="33" y="81"/>
                  </a:lnTo>
                  <a:close/>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5" name="Freeform 113"/>
            <p:cNvSpPr>
              <a:spLocks/>
            </p:cNvSpPr>
            <p:nvPr/>
          </p:nvSpPr>
          <p:spPr bwMode="auto">
            <a:xfrm>
              <a:off x="3108650" y="5906822"/>
              <a:ext cx="907818" cy="573092"/>
            </a:xfrm>
            <a:custGeom>
              <a:avLst/>
              <a:gdLst>
                <a:gd name="T0" fmla="*/ 877 w 877"/>
                <a:gd name="T1" fmla="*/ 32 h 553"/>
                <a:gd name="T2" fmla="*/ 180 w 877"/>
                <a:gd name="T3" fmla="*/ 322 h 553"/>
                <a:gd name="T4" fmla="*/ 314 w 877"/>
                <a:gd name="T5" fmla="*/ 0 h 553"/>
                <a:gd name="T6" fmla="*/ 314 w 877"/>
                <a:gd name="T7" fmla="*/ 0 h 553"/>
                <a:gd name="T8" fmla="*/ 877 w 877"/>
                <a:gd name="T9" fmla="*/ 32 h 553"/>
              </a:gdLst>
              <a:ahLst/>
              <a:cxnLst>
                <a:cxn ang="0">
                  <a:pos x="T0" y="T1"/>
                </a:cxn>
                <a:cxn ang="0">
                  <a:pos x="T2" y="T3"/>
                </a:cxn>
                <a:cxn ang="0">
                  <a:pos x="T4" y="T5"/>
                </a:cxn>
                <a:cxn ang="0">
                  <a:pos x="T6" y="T7"/>
                </a:cxn>
                <a:cxn ang="0">
                  <a:pos x="T8" y="T9"/>
                </a:cxn>
              </a:cxnLst>
              <a:rect l="0" t="0" r="r" b="b"/>
              <a:pathLst>
                <a:path w="877" h="553">
                  <a:moveTo>
                    <a:pt x="877" y="32"/>
                  </a:moveTo>
                  <a:cubicBezTo>
                    <a:pt x="763" y="248"/>
                    <a:pt x="362" y="553"/>
                    <a:pt x="180" y="322"/>
                  </a:cubicBezTo>
                  <a:cubicBezTo>
                    <a:pt x="0" y="94"/>
                    <a:pt x="306" y="2"/>
                    <a:pt x="314" y="0"/>
                  </a:cubicBezTo>
                  <a:cubicBezTo>
                    <a:pt x="314" y="0"/>
                    <a:pt x="314" y="0"/>
                    <a:pt x="314" y="0"/>
                  </a:cubicBezTo>
                  <a:cubicBezTo>
                    <a:pt x="517" y="19"/>
                    <a:pt x="713" y="28"/>
                    <a:pt x="877" y="32"/>
                  </a:cubicBezTo>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6" name="Freeform 114"/>
            <p:cNvSpPr>
              <a:spLocks/>
            </p:cNvSpPr>
            <p:nvPr/>
          </p:nvSpPr>
          <p:spPr bwMode="auto">
            <a:xfrm>
              <a:off x="1866106" y="4278836"/>
              <a:ext cx="3791662" cy="1787742"/>
            </a:xfrm>
            <a:custGeom>
              <a:avLst/>
              <a:gdLst>
                <a:gd name="T0" fmla="*/ 2887 w 3662"/>
                <a:gd name="T1" fmla="*/ 1255 h 1726"/>
                <a:gd name="T2" fmla="*/ 2885 w 3662"/>
                <a:gd name="T3" fmla="*/ 1286 h 1726"/>
                <a:gd name="T4" fmla="*/ 2852 w 3662"/>
                <a:gd name="T5" fmla="*/ 1599 h 1726"/>
                <a:gd name="T6" fmla="*/ 2847 w 3662"/>
                <a:gd name="T7" fmla="*/ 1640 h 1726"/>
                <a:gd name="T8" fmla="*/ 2727 w 3662"/>
                <a:gd name="T9" fmla="*/ 1649 h 1726"/>
                <a:gd name="T10" fmla="*/ 2515 w 3662"/>
                <a:gd name="T11" fmla="*/ 1605 h 1726"/>
                <a:gd name="T12" fmla="*/ 2077 w 3662"/>
                <a:gd name="T13" fmla="*/ 1604 h 1726"/>
                <a:gd name="T14" fmla="*/ 1514 w 3662"/>
                <a:gd name="T15" fmla="*/ 1572 h 1726"/>
                <a:gd name="T16" fmla="*/ 1514 w 3662"/>
                <a:gd name="T17" fmla="*/ 1572 h 1726"/>
                <a:gd name="T18" fmla="*/ 182 w 3662"/>
                <a:gd name="T19" fmla="*/ 1056 h 1726"/>
                <a:gd name="T20" fmla="*/ 485 w 3662"/>
                <a:gd name="T21" fmla="*/ 312 h 1726"/>
                <a:gd name="T22" fmla="*/ 813 w 3662"/>
                <a:gd name="T23" fmla="*/ 439 h 1726"/>
                <a:gd name="T24" fmla="*/ 1026 w 3662"/>
                <a:gd name="T25" fmla="*/ 495 h 1726"/>
                <a:gd name="T26" fmla="*/ 1619 w 3662"/>
                <a:gd name="T27" fmla="*/ 730 h 1726"/>
                <a:gd name="T28" fmla="*/ 2271 w 3662"/>
                <a:gd name="T29" fmla="*/ 730 h 1726"/>
                <a:gd name="T30" fmla="*/ 2304 w 3662"/>
                <a:gd name="T31" fmla="*/ 580 h 1726"/>
                <a:gd name="T32" fmla="*/ 2312 w 3662"/>
                <a:gd name="T33" fmla="*/ 456 h 1726"/>
                <a:gd name="T34" fmla="*/ 2404 w 3662"/>
                <a:gd name="T35" fmla="*/ 226 h 1726"/>
                <a:gd name="T36" fmla="*/ 2404 w 3662"/>
                <a:gd name="T37" fmla="*/ 226 h 1726"/>
                <a:gd name="T38" fmla="*/ 3324 w 3662"/>
                <a:gd name="T39" fmla="*/ 312 h 1726"/>
                <a:gd name="T40" fmla="*/ 3269 w 3662"/>
                <a:gd name="T41" fmla="*/ 1206 h 1726"/>
                <a:gd name="T42" fmla="*/ 2887 w 3662"/>
                <a:gd name="T43" fmla="*/ 1255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62" h="1726">
                  <a:moveTo>
                    <a:pt x="2887" y="1255"/>
                  </a:moveTo>
                  <a:cubicBezTo>
                    <a:pt x="2887" y="1272"/>
                    <a:pt x="2885" y="1286"/>
                    <a:pt x="2885" y="1286"/>
                  </a:cubicBezTo>
                  <a:cubicBezTo>
                    <a:pt x="2852" y="1599"/>
                    <a:pt x="2852" y="1599"/>
                    <a:pt x="2852" y="1599"/>
                  </a:cubicBezTo>
                  <a:cubicBezTo>
                    <a:pt x="2847" y="1640"/>
                    <a:pt x="2847" y="1640"/>
                    <a:pt x="2847" y="1640"/>
                  </a:cubicBezTo>
                  <a:cubicBezTo>
                    <a:pt x="2810" y="1723"/>
                    <a:pt x="2727" y="1649"/>
                    <a:pt x="2727" y="1649"/>
                  </a:cubicBezTo>
                  <a:cubicBezTo>
                    <a:pt x="2613" y="1726"/>
                    <a:pt x="2515" y="1605"/>
                    <a:pt x="2515" y="1605"/>
                  </a:cubicBezTo>
                  <a:cubicBezTo>
                    <a:pt x="2515" y="1605"/>
                    <a:pt x="2336" y="1611"/>
                    <a:pt x="2077" y="1604"/>
                  </a:cubicBezTo>
                  <a:cubicBezTo>
                    <a:pt x="1913" y="1600"/>
                    <a:pt x="1717" y="1591"/>
                    <a:pt x="1514" y="1572"/>
                  </a:cubicBezTo>
                  <a:cubicBezTo>
                    <a:pt x="1514" y="1572"/>
                    <a:pt x="1514" y="1572"/>
                    <a:pt x="1514" y="1572"/>
                  </a:cubicBezTo>
                  <a:cubicBezTo>
                    <a:pt x="926" y="1517"/>
                    <a:pt x="279" y="1382"/>
                    <a:pt x="182" y="1056"/>
                  </a:cubicBezTo>
                  <a:cubicBezTo>
                    <a:pt x="0" y="439"/>
                    <a:pt x="485" y="312"/>
                    <a:pt x="485" y="312"/>
                  </a:cubicBezTo>
                  <a:cubicBezTo>
                    <a:pt x="546" y="372"/>
                    <a:pt x="647" y="431"/>
                    <a:pt x="813" y="439"/>
                  </a:cubicBezTo>
                  <a:cubicBezTo>
                    <a:pt x="813" y="439"/>
                    <a:pt x="892" y="564"/>
                    <a:pt x="1026" y="495"/>
                  </a:cubicBezTo>
                  <a:cubicBezTo>
                    <a:pt x="1619" y="730"/>
                    <a:pt x="1619" y="730"/>
                    <a:pt x="1619" y="730"/>
                  </a:cubicBezTo>
                  <a:cubicBezTo>
                    <a:pt x="1619" y="730"/>
                    <a:pt x="2177" y="825"/>
                    <a:pt x="2271" y="730"/>
                  </a:cubicBezTo>
                  <a:cubicBezTo>
                    <a:pt x="2364" y="634"/>
                    <a:pt x="2304" y="580"/>
                    <a:pt x="2304" y="580"/>
                  </a:cubicBezTo>
                  <a:cubicBezTo>
                    <a:pt x="2304" y="580"/>
                    <a:pt x="2330" y="496"/>
                    <a:pt x="2312" y="456"/>
                  </a:cubicBezTo>
                  <a:cubicBezTo>
                    <a:pt x="2354" y="374"/>
                    <a:pt x="2384" y="298"/>
                    <a:pt x="2404" y="226"/>
                  </a:cubicBezTo>
                  <a:cubicBezTo>
                    <a:pt x="2404" y="226"/>
                    <a:pt x="2404" y="226"/>
                    <a:pt x="2404" y="226"/>
                  </a:cubicBezTo>
                  <a:cubicBezTo>
                    <a:pt x="2415" y="222"/>
                    <a:pt x="2963" y="0"/>
                    <a:pt x="3324" y="312"/>
                  </a:cubicBezTo>
                  <a:cubicBezTo>
                    <a:pt x="3662" y="603"/>
                    <a:pt x="3374" y="1048"/>
                    <a:pt x="3269" y="1206"/>
                  </a:cubicBezTo>
                  <a:cubicBezTo>
                    <a:pt x="3084" y="1207"/>
                    <a:pt x="2887" y="1255"/>
                    <a:pt x="2887" y="1255"/>
                  </a:cubicBezTo>
                  <a:close/>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7" name="Freeform 115"/>
            <p:cNvSpPr>
              <a:spLocks/>
            </p:cNvSpPr>
            <p:nvPr/>
          </p:nvSpPr>
          <p:spPr bwMode="auto">
            <a:xfrm>
              <a:off x="3203743" y="2198208"/>
              <a:ext cx="307466" cy="282108"/>
            </a:xfrm>
            <a:custGeom>
              <a:avLst/>
              <a:gdLst>
                <a:gd name="T0" fmla="*/ 297 w 297"/>
                <a:gd name="T1" fmla="*/ 189 h 272"/>
                <a:gd name="T2" fmla="*/ 297 w 297"/>
                <a:gd name="T3" fmla="*/ 272 h 272"/>
                <a:gd name="T4" fmla="*/ 10 w 297"/>
                <a:gd name="T5" fmla="*/ 0 h 272"/>
                <a:gd name="T6" fmla="*/ 241 w 297"/>
                <a:gd name="T7" fmla="*/ 179 h 272"/>
                <a:gd name="T8" fmla="*/ 297 w 297"/>
                <a:gd name="T9" fmla="*/ 189 h 272"/>
              </a:gdLst>
              <a:ahLst/>
              <a:cxnLst>
                <a:cxn ang="0">
                  <a:pos x="T0" y="T1"/>
                </a:cxn>
                <a:cxn ang="0">
                  <a:pos x="T2" y="T3"/>
                </a:cxn>
                <a:cxn ang="0">
                  <a:pos x="T4" y="T5"/>
                </a:cxn>
                <a:cxn ang="0">
                  <a:pos x="T6" y="T7"/>
                </a:cxn>
                <a:cxn ang="0">
                  <a:pos x="T8" y="T9"/>
                </a:cxn>
              </a:cxnLst>
              <a:rect l="0" t="0" r="r" b="b"/>
              <a:pathLst>
                <a:path w="297" h="272">
                  <a:moveTo>
                    <a:pt x="297" y="189"/>
                  </a:moveTo>
                  <a:cubicBezTo>
                    <a:pt x="297" y="272"/>
                    <a:pt x="297" y="272"/>
                    <a:pt x="297" y="272"/>
                  </a:cubicBezTo>
                  <a:cubicBezTo>
                    <a:pt x="0" y="216"/>
                    <a:pt x="10" y="0"/>
                    <a:pt x="10" y="0"/>
                  </a:cubicBezTo>
                  <a:cubicBezTo>
                    <a:pt x="59" y="88"/>
                    <a:pt x="145" y="154"/>
                    <a:pt x="241" y="179"/>
                  </a:cubicBezTo>
                  <a:cubicBezTo>
                    <a:pt x="260" y="184"/>
                    <a:pt x="278" y="187"/>
                    <a:pt x="297" y="18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8" name="Freeform 116"/>
            <p:cNvSpPr>
              <a:spLocks noEditPoints="1"/>
            </p:cNvSpPr>
            <p:nvPr/>
          </p:nvSpPr>
          <p:spPr bwMode="auto">
            <a:xfrm>
              <a:off x="2804987" y="754701"/>
              <a:ext cx="1930381" cy="2539608"/>
            </a:xfrm>
            <a:custGeom>
              <a:avLst/>
              <a:gdLst>
                <a:gd name="T0" fmla="*/ 1783 w 1864"/>
                <a:gd name="T1" fmla="*/ 1119 h 2452"/>
                <a:gd name="T2" fmla="*/ 1820 w 1864"/>
                <a:gd name="T3" fmla="*/ 809 h 2452"/>
                <a:gd name="T4" fmla="*/ 1483 w 1864"/>
                <a:gd name="T5" fmla="*/ 546 h 2452"/>
                <a:gd name="T6" fmla="*/ 1293 w 1864"/>
                <a:gd name="T7" fmla="*/ 290 h 2452"/>
                <a:gd name="T8" fmla="*/ 786 w 1864"/>
                <a:gd name="T9" fmla="*/ 3 h 2452"/>
                <a:gd name="T10" fmla="*/ 299 w 1864"/>
                <a:gd name="T11" fmla="*/ 348 h 2452"/>
                <a:gd name="T12" fmla="*/ 137 w 1864"/>
                <a:gd name="T13" fmla="*/ 429 h 2452"/>
                <a:gd name="T14" fmla="*/ 126 w 1864"/>
                <a:gd name="T15" fmla="*/ 988 h 2452"/>
                <a:gd name="T16" fmla="*/ 209 w 1864"/>
                <a:gd name="T17" fmla="*/ 1307 h 2452"/>
                <a:gd name="T18" fmla="*/ 376 w 1864"/>
                <a:gd name="T19" fmla="*/ 952 h 2452"/>
                <a:gd name="T20" fmla="*/ 574 w 1864"/>
                <a:gd name="T21" fmla="*/ 748 h 2452"/>
                <a:gd name="T22" fmla="*/ 903 w 1864"/>
                <a:gd name="T23" fmla="*/ 835 h 2452"/>
                <a:gd name="T24" fmla="*/ 1296 w 1864"/>
                <a:gd name="T25" fmla="*/ 706 h 2452"/>
                <a:gd name="T26" fmla="*/ 1076 w 1864"/>
                <a:gd name="T27" fmla="*/ 1372 h 2452"/>
                <a:gd name="T28" fmla="*/ 682 w 1864"/>
                <a:gd name="T29" fmla="*/ 1583 h 2452"/>
                <a:gd name="T30" fmla="*/ 763 w 1864"/>
                <a:gd name="T31" fmla="*/ 1715 h 2452"/>
                <a:gd name="T32" fmla="*/ 1211 w 1864"/>
                <a:gd name="T33" fmla="*/ 2364 h 2452"/>
                <a:gd name="T34" fmla="*/ 1214 w 1864"/>
                <a:gd name="T35" fmla="*/ 2370 h 2452"/>
                <a:gd name="T36" fmla="*/ 1569 w 1864"/>
                <a:gd name="T37" fmla="*/ 2316 h 2452"/>
                <a:gd name="T38" fmla="*/ 1587 w 1864"/>
                <a:gd name="T39" fmla="*/ 2068 h 2452"/>
                <a:gd name="T40" fmla="*/ 1643 w 1864"/>
                <a:gd name="T41" fmla="*/ 1957 h 2452"/>
                <a:gd name="T42" fmla="*/ 1698 w 1864"/>
                <a:gd name="T43" fmla="*/ 1819 h 2452"/>
                <a:gd name="T44" fmla="*/ 1630 w 1864"/>
                <a:gd name="T45" fmla="*/ 1547 h 2452"/>
                <a:gd name="T46" fmla="*/ 1839 w 1864"/>
                <a:gd name="T47" fmla="*/ 1400 h 2452"/>
                <a:gd name="T48" fmla="*/ 157 w 1864"/>
                <a:gd name="T49" fmla="*/ 1017 h 2452"/>
                <a:gd name="T50" fmla="*/ 118 w 1864"/>
                <a:gd name="T51" fmla="*/ 463 h 2452"/>
                <a:gd name="T52" fmla="*/ 91 w 1864"/>
                <a:gd name="T53" fmla="*/ 542 h 2452"/>
                <a:gd name="T54" fmla="*/ 193 w 1864"/>
                <a:gd name="T55" fmla="*/ 1093 h 2452"/>
                <a:gd name="T56" fmla="*/ 1059 w 1864"/>
                <a:gd name="T57" fmla="*/ 822 h 2452"/>
                <a:gd name="T58" fmla="*/ 754 w 1864"/>
                <a:gd name="T59" fmla="*/ 772 h 2452"/>
                <a:gd name="T60" fmla="*/ 903 w 1864"/>
                <a:gd name="T61" fmla="*/ 783 h 2452"/>
                <a:gd name="T62" fmla="*/ 1059 w 1864"/>
                <a:gd name="T63" fmla="*/ 822 h 2452"/>
                <a:gd name="T64" fmla="*/ 1581 w 1864"/>
                <a:gd name="T65" fmla="*/ 2030 h 2452"/>
                <a:gd name="T66" fmla="*/ 1439 w 1864"/>
                <a:gd name="T67" fmla="*/ 2418 h 2452"/>
                <a:gd name="T68" fmla="*/ 1504 w 1864"/>
                <a:gd name="T69" fmla="*/ 2280 h 2452"/>
                <a:gd name="T70" fmla="*/ 1664 w 1864"/>
                <a:gd name="T71" fmla="*/ 1897 h 2452"/>
                <a:gd name="T72" fmla="*/ 1637 w 1864"/>
                <a:gd name="T73" fmla="*/ 747 h 2452"/>
                <a:gd name="T74" fmla="*/ 1726 w 1864"/>
                <a:gd name="T75" fmla="*/ 944 h 2452"/>
                <a:gd name="T76" fmla="*/ 1666 w 1864"/>
                <a:gd name="T77" fmla="*/ 1154 h 2452"/>
                <a:gd name="T78" fmla="*/ 1643 w 1864"/>
                <a:gd name="T79" fmla="*/ 1377 h 2452"/>
                <a:gd name="T80" fmla="*/ 1606 w 1864"/>
                <a:gd name="T81" fmla="*/ 1492 h 2452"/>
                <a:gd name="T82" fmla="*/ 1702 w 1864"/>
                <a:gd name="T83" fmla="*/ 976 h 2452"/>
                <a:gd name="T84" fmla="*/ 1764 w 1864"/>
                <a:gd name="T85" fmla="*/ 1456 h 2452"/>
                <a:gd name="T86" fmla="*/ 1612 w 1864"/>
                <a:gd name="T87" fmla="*/ 1508 h 2452"/>
                <a:gd name="T88" fmla="*/ 1650 w 1864"/>
                <a:gd name="T89" fmla="*/ 1294 h 2452"/>
                <a:gd name="T90" fmla="*/ 1741 w 1864"/>
                <a:gd name="T91" fmla="*/ 962 h 2452"/>
                <a:gd name="T92" fmla="*/ 1559 w 1864"/>
                <a:gd name="T93" fmla="*/ 679 h 2452"/>
                <a:gd name="T94" fmla="*/ 1218 w 1864"/>
                <a:gd name="T95" fmla="*/ 373 h 2452"/>
                <a:gd name="T96" fmla="*/ 480 w 1864"/>
                <a:gd name="T97" fmla="*/ 147 h 2452"/>
                <a:gd name="T98" fmla="*/ 442 w 1864"/>
                <a:gd name="T99" fmla="*/ 152 h 2452"/>
                <a:gd name="T100" fmla="*/ 1033 w 1864"/>
                <a:gd name="T101" fmla="*/ 69 h 2452"/>
                <a:gd name="T102" fmla="*/ 1328 w 1864"/>
                <a:gd name="T103" fmla="*/ 399 h 2452"/>
                <a:gd name="T104" fmla="*/ 1698 w 1864"/>
                <a:gd name="T105" fmla="*/ 655 h 2452"/>
                <a:gd name="T106" fmla="*/ 1795 w 1864"/>
                <a:gd name="T107" fmla="*/ 910 h 2452"/>
                <a:gd name="T108" fmla="*/ 1771 w 1864"/>
                <a:gd name="T109" fmla="*/ 1135 h 2452"/>
                <a:gd name="T110" fmla="*/ 1842 w 1864"/>
                <a:gd name="T111" fmla="*/ 1349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64" h="2452">
                  <a:moveTo>
                    <a:pt x="1843" y="1263"/>
                  </a:moveTo>
                  <a:cubicBezTo>
                    <a:pt x="1824" y="1215"/>
                    <a:pt x="1793" y="1171"/>
                    <a:pt x="1783" y="1119"/>
                  </a:cubicBezTo>
                  <a:cubicBezTo>
                    <a:pt x="1772" y="1066"/>
                    <a:pt x="1785" y="1012"/>
                    <a:pt x="1798" y="961"/>
                  </a:cubicBezTo>
                  <a:cubicBezTo>
                    <a:pt x="1810" y="911"/>
                    <a:pt x="1824" y="860"/>
                    <a:pt x="1820" y="809"/>
                  </a:cubicBezTo>
                  <a:cubicBezTo>
                    <a:pt x="1816" y="759"/>
                    <a:pt x="1794" y="716"/>
                    <a:pt x="1758" y="682"/>
                  </a:cubicBezTo>
                  <a:cubicBezTo>
                    <a:pt x="1682" y="609"/>
                    <a:pt x="1574" y="592"/>
                    <a:pt x="1483" y="546"/>
                  </a:cubicBezTo>
                  <a:cubicBezTo>
                    <a:pt x="1433" y="522"/>
                    <a:pt x="1393" y="487"/>
                    <a:pt x="1365" y="439"/>
                  </a:cubicBezTo>
                  <a:cubicBezTo>
                    <a:pt x="1337" y="391"/>
                    <a:pt x="1320" y="338"/>
                    <a:pt x="1293" y="290"/>
                  </a:cubicBezTo>
                  <a:cubicBezTo>
                    <a:pt x="1244" y="203"/>
                    <a:pt x="1170" y="129"/>
                    <a:pt x="1082" y="78"/>
                  </a:cubicBezTo>
                  <a:cubicBezTo>
                    <a:pt x="993" y="26"/>
                    <a:pt x="890" y="0"/>
                    <a:pt x="786" y="3"/>
                  </a:cubicBezTo>
                  <a:cubicBezTo>
                    <a:pt x="679" y="7"/>
                    <a:pt x="573" y="41"/>
                    <a:pt x="484" y="101"/>
                  </a:cubicBezTo>
                  <a:cubicBezTo>
                    <a:pt x="398" y="160"/>
                    <a:pt x="324" y="246"/>
                    <a:pt x="299" y="348"/>
                  </a:cubicBezTo>
                  <a:cubicBezTo>
                    <a:pt x="295" y="366"/>
                    <a:pt x="292" y="384"/>
                    <a:pt x="291" y="402"/>
                  </a:cubicBezTo>
                  <a:cubicBezTo>
                    <a:pt x="239" y="388"/>
                    <a:pt x="182" y="398"/>
                    <a:pt x="137" y="429"/>
                  </a:cubicBezTo>
                  <a:cubicBezTo>
                    <a:pt x="87" y="462"/>
                    <a:pt x="53" y="516"/>
                    <a:pt x="38" y="574"/>
                  </a:cubicBezTo>
                  <a:cubicBezTo>
                    <a:pt x="0" y="717"/>
                    <a:pt x="65" y="861"/>
                    <a:pt x="126" y="988"/>
                  </a:cubicBezTo>
                  <a:cubicBezTo>
                    <a:pt x="153" y="1043"/>
                    <a:pt x="179" y="1098"/>
                    <a:pt x="206" y="1153"/>
                  </a:cubicBezTo>
                  <a:cubicBezTo>
                    <a:pt x="215" y="1204"/>
                    <a:pt x="217" y="1255"/>
                    <a:pt x="209" y="1307"/>
                  </a:cubicBezTo>
                  <a:cubicBezTo>
                    <a:pt x="219" y="1311"/>
                    <a:pt x="219" y="1311"/>
                    <a:pt x="219" y="1311"/>
                  </a:cubicBezTo>
                  <a:cubicBezTo>
                    <a:pt x="376" y="952"/>
                    <a:pt x="376" y="952"/>
                    <a:pt x="376" y="952"/>
                  </a:cubicBezTo>
                  <a:cubicBezTo>
                    <a:pt x="376" y="952"/>
                    <a:pt x="240" y="809"/>
                    <a:pt x="342" y="690"/>
                  </a:cubicBezTo>
                  <a:cubicBezTo>
                    <a:pt x="476" y="533"/>
                    <a:pt x="573" y="747"/>
                    <a:pt x="574" y="748"/>
                  </a:cubicBezTo>
                  <a:cubicBezTo>
                    <a:pt x="574" y="748"/>
                    <a:pt x="577" y="747"/>
                    <a:pt x="582" y="745"/>
                  </a:cubicBezTo>
                  <a:cubicBezTo>
                    <a:pt x="694" y="753"/>
                    <a:pt x="794" y="813"/>
                    <a:pt x="903" y="835"/>
                  </a:cubicBezTo>
                  <a:cubicBezTo>
                    <a:pt x="1001" y="855"/>
                    <a:pt x="1105" y="838"/>
                    <a:pt x="1192" y="789"/>
                  </a:cubicBezTo>
                  <a:cubicBezTo>
                    <a:pt x="1231" y="767"/>
                    <a:pt x="1266" y="739"/>
                    <a:pt x="1296" y="706"/>
                  </a:cubicBezTo>
                  <a:cubicBezTo>
                    <a:pt x="1327" y="810"/>
                    <a:pt x="1301" y="925"/>
                    <a:pt x="1263" y="1027"/>
                  </a:cubicBezTo>
                  <a:cubicBezTo>
                    <a:pt x="1217" y="1150"/>
                    <a:pt x="1154" y="1267"/>
                    <a:pt x="1076" y="1372"/>
                  </a:cubicBezTo>
                  <a:cubicBezTo>
                    <a:pt x="1031" y="1433"/>
                    <a:pt x="980" y="1491"/>
                    <a:pt x="915" y="1531"/>
                  </a:cubicBezTo>
                  <a:cubicBezTo>
                    <a:pt x="846" y="1573"/>
                    <a:pt x="763" y="1591"/>
                    <a:pt x="682" y="1583"/>
                  </a:cubicBezTo>
                  <a:cubicBezTo>
                    <a:pt x="682" y="1666"/>
                    <a:pt x="682" y="1666"/>
                    <a:pt x="682" y="1666"/>
                  </a:cubicBezTo>
                  <a:cubicBezTo>
                    <a:pt x="682" y="1666"/>
                    <a:pt x="714" y="1685"/>
                    <a:pt x="763" y="1715"/>
                  </a:cubicBezTo>
                  <a:cubicBezTo>
                    <a:pt x="899" y="1801"/>
                    <a:pt x="1161" y="1979"/>
                    <a:pt x="1202" y="2102"/>
                  </a:cubicBezTo>
                  <a:cubicBezTo>
                    <a:pt x="1232" y="2193"/>
                    <a:pt x="1224" y="2292"/>
                    <a:pt x="1211" y="2364"/>
                  </a:cubicBezTo>
                  <a:cubicBezTo>
                    <a:pt x="1211" y="2364"/>
                    <a:pt x="1211" y="2364"/>
                    <a:pt x="1212" y="2364"/>
                  </a:cubicBezTo>
                  <a:cubicBezTo>
                    <a:pt x="1212" y="2366"/>
                    <a:pt x="1212" y="2368"/>
                    <a:pt x="1214" y="2370"/>
                  </a:cubicBezTo>
                  <a:cubicBezTo>
                    <a:pt x="1262" y="2425"/>
                    <a:pt x="1339" y="2452"/>
                    <a:pt x="1411" y="2440"/>
                  </a:cubicBezTo>
                  <a:cubicBezTo>
                    <a:pt x="1480" y="2429"/>
                    <a:pt x="1541" y="2379"/>
                    <a:pt x="1569" y="2316"/>
                  </a:cubicBezTo>
                  <a:cubicBezTo>
                    <a:pt x="1585" y="2279"/>
                    <a:pt x="1589" y="2239"/>
                    <a:pt x="1588" y="2199"/>
                  </a:cubicBezTo>
                  <a:cubicBezTo>
                    <a:pt x="1587" y="2156"/>
                    <a:pt x="1581" y="2111"/>
                    <a:pt x="1587" y="2068"/>
                  </a:cubicBezTo>
                  <a:cubicBezTo>
                    <a:pt x="1590" y="2047"/>
                    <a:pt x="1597" y="2026"/>
                    <a:pt x="1607" y="2007"/>
                  </a:cubicBezTo>
                  <a:cubicBezTo>
                    <a:pt x="1617" y="1989"/>
                    <a:pt x="1630" y="1973"/>
                    <a:pt x="1643" y="1957"/>
                  </a:cubicBezTo>
                  <a:cubicBezTo>
                    <a:pt x="1665" y="1927"/>
                    <a:pt x="1685" y="1897"/>
                    <a:pt x="1693" y="1860"/>
                  </a:cubicBezTo>
                  <a:cubicBezTo>
                    <a:pt x="1696" y="1846"/>
                    <a:pt x="1698" y="1833"/>
                    <a:pt x="1698" y="1819"/>
                  </a:cubicBezTo>
                  <a:cubicBezTo>
                    <a:pt x="1714" y="1744"/>
                    <a:pt x="1686" y="1664"/>
                    <a:pt x="1653" y="1594"/>
                  </a:cubicBezTo>
                  <a:cubicBezTo>
                    <a:pt x="1645" y="1578"/>
                    <a:pt x="1638" y="1563"/>
                    <a:pt x="1630" y="1547"/>
                  </a:cubicBezTo>
                  <a:cubicBezTo>
                    <a:pt x="1664" y="1526"/>
                    <a:pt x="1701" y="1510"/>
                    <a:pt x="1735" y="1491"/>
                  </a:cubicBezTo>
                  <a:cubicBezTo>
                    <a:pt x="1775" y="1469"/>
                    <a:pt x="1816" y="1441"/>
                    <a:pt x="1839" y="1400"/>
                  </a:cubicBezTo>
                  <a:cubicBezTo>
                    <a:pt x="1864" y="1357"/>
                    <a:pt x="1861" y="1308"/>
                    <a:pt x="1843" y="1263"/>
                  </a:cubicBezTo>
                  <a:moveTo>
                    <a:pt x="157" y="1017"/>
                  </a:moveTo>
                  <a:cubicBezTo>
                    <a:pt x="127" y="955"/>
                    <a:pt x="95" y="893"/>
                    <a:pt x="73" y="828"/>
                  </a:cubicBezTo>
                  <a:cubicBezTo>
                    <a:pt x="32" y="709"/>
                    <a:pt x="19" y="558"/>
                    <a:pt x="118" y="463"/>
                  </a:cubicBezTo>
                  <a:cubicBezTo>
                    <a:pt x="128" y="454"/>
                    <a:pt x="138" y="446"/>
                    <a:pt x="150" y="439"/>
                  </a:cubicBezTo>
                  <a:cubicBezTo>
                    <a:pt x="121" y="466"/>
                    <a:pt x="101" y="504"/>
                    <a:pt x="91" y="542"/>
                  </a:cubicBezTo>
                  <a:cubicBezTo>
                    <a:pt x="58" y="669"/>
                    <a:pt x="98" y="802"/>
                    <a:pt x="140" y="925"/>
                  </a:cubicBezTo>
                  <a:cubicBezTo>
                    <a:pt x="159" y="980"/>
                    <a:pt x="179" y="1036"/>
                    <a:pt x="193" y="1093"/>
                  </a:cubicBezTo>
                  <a:lnTo>
                    <a:pt x="157" y="1017"/>
                  </a:lnTo>
                  <a:close/>
                  <a:moveTo>
                    <a:pt x="1059" y="822"/>
                  </a:moveTo>
                  <a:cubicBezTo>
                    <a:pt x="1010" y="831"/>
                    <a:pt x="960" y="831"/>
                    <a:pt x="911" y="822"/>
                  </a:cubicBezTo>
                  <a:cubicBezTo>
                    <a:pt x="857" y="811"/>
                    <a:pt x="805" y="791"/>
                    <a:pt x="754" y="772"/>
                  </a:cubicBezTo>
                  <a:cubicBezTo>
                    <a:pt x="712" y="758"/>
                    <a:pt x="670" y="744"/>
                    <a:pt x="627" y="736"/>
                  </a:cubicBezTo>
                  <a:cubicBezTo>
                    <a:pt x="679" y="730"/>
                    <a:pt x="769" y="734"/>
                    <a:pt x="903" y="783"/>
                  </a:cubicBezTo>
                  <a:cubicBezTo>
                    <a:pt x="1045" y="835"/>
                    <a:pt x="1164" y="787"/>
                    <a:pt x="1234" y="743"/>
                  </a:cubicBezTo>
                  <a:cubicBezTo>
                    <a:pt x="1183" y="782"/>
                    <a:pt x="1123" y="810"/>
                    <a:pt x="1059" y="822"/>
                  </a:cubicBezTo>
                  <a:moveTo>
                    <a:pt x="1642" y="1933"/>
                  </a:moveTo>
                  <a:cubicBezTo>
                    <a:pt x="1619" y="1964"/>
                    <a:pt x="1594" y="1993"/>
                    <a:pt x="1581" y="2030"/>
                  </a:cubicBezTo>
                  <a:cubicBezTo>
                    <a:pt x="1554" y="2108"/>
                    <a:pt x="1585" y="2192"/>
                    <a:pt x="1568" y="2272"/>
                  </a:cubicBezTo>
                  <a:cubicBezTo>
                    <a:pt x="1554" y="2338"/>
                    <a:pt x="1503" y="2396"/>
                    <a:pt x="1439" y="2418"/>
                  </a:cubicBezTo>
                  <a:cubicBezTo>
                    <a:pt x="1390" y="2435"/>
                    <a:pt x="1336" y="2430"/>
                    <a:pt x="1290" y="2409"/>
                  </a:cubicBezTo>
                  <a:cubicBezTo>
                    <a:pt x="1394" y="2438"/>
                    <a:pt x="1485" y="2354"/>
                    <a:pt x="1504" y="2280"/>
                  </a:cubicBezTo>
                  <a:cubicBezTo>
                    <a:pt x="1520" y="2223"/>
                    <a:pt x="1506" y="2161"/>
                    <a:pt x="1521" y="2103"/>
                  </a:cubicBezTo>
                  <a:cubicBezTo>
                    <a:pt x="1543" y="2022"/>
                    <a:pt x="1618" y="1967"/>
                    <a:pt x="1664" y="1897"/>
                  </a:cubicBezTo>
                  <a:cubicBezTo>
                    <a:pt x="1658" y="1910"/>
                    <a:pt x="1650" y="1922"/>
                    <a:pt x="1642" y="1933"/>
                  </a:cubicBezTo>
                  <a:moveTo>
                    <a:pt x="1637" y="747"/>
                  </a:moveTo>
                  <a:cubicBezTo>
                    <a:pt x="1639" y="749"/>
                    <a:pt x="1641" y="750"/>
                    <a:pt x="1643" y="752"/>
                  </a:cubicBezTo>
                  <a:cubicBezTo>
                    <a:pt x="1694" y="802"/>
                    <a:pt x="1724" y="872"/>
                    <a:pt x="1726" y="944"/>
                  </a:cubicBezTo>
                  <a:cubicBezTo>
                    <a:pt x="1727" y="980"/>
                    <a:pt x="1721" y="1016"/>
                    <a:pt x="1709" y="1050"/>
                  </a:cubicBezTo>
                  <a:cubicBezTo>
                    <a:pt x="1697" y="1086"/>
                    <a:pt x="1680" y="1119"/>
                    <a:pt x="1666" y="1154"/>
                  </a:cubicBezTo>
                  <a:cubicBezTo>
                    <a:pt x="1652" y="1186"/>
                    <a:pt x="1640" y="1219"/>
                    <a:pt x="1636" y="1253"/>
                  </a:cubicBezTo>
                  <a:cubicBezTo>
                    <a:pt x="1631" y="1295"/>
                    <a:pt x="1641" y="1336"/>
                    <a:pt x="1643" y="1377"/>
                  </a:cubicBezTo>
                  <a:cubicBezTo>
                    <a:pt x="1645" y="1417"/>
                    <a:pt x="1635" y="1454"/>
                    <a:pt x="1611" y="1486"/>
                  </a:cubicBezTo>
                  <a:cubicBezTo>
                    <a:pt x="1610" y="1488"/>
                    <a:pt x="1608" y="1490"/>
                    <a:pt x="1606" y="1492"/>
                  </a:cubicBezTo>
                  <a:cubicBezTo>
                    <a:pt x="1587" y="1448"/>
                    <a:pt x="1574" y="1402"/>
                    <a:pt x="1574" y="1354"/>
                  </a:cubicBezTo>
                  <a:cubicBezTo>
                    <a:pt x="1575" y="1220"/>
                    <a:pt x="1682" y="1108"/>
                    <a:pt x="1702" y="976"/>
                  </a:cubicBezTo>
                  <a:cubicBezTo>
                    <a:pt x="1714" y="895"/>
                    <a:pt x="1689" y="810"/>
                    <a:pt x="1637" y="747"/>
                  </a:cubicBezTo>
                  <a:moveTo>
                    <a:pt x="1764" y="1456"/>
                  </a:moveTo>
                  <a:cubicBezTo>
                    <a:pt x="1721" y="1485"/>
                    <a:pt x="1669" y="1505"/>
                    <a:pt x="1624" y="1533"/>
                  </a:cubicBezTo>
                  <a:cubicBezTo>
                    <a:pt x="1620" y="1525"/>
                    <a:pt x="1616" y="1516"/>
                    <a:pt x="1612" y="1508"/>
                  </a:cubicBezTo>
                  <a:cubicBezTo>
                    <a:pt x="1634" y="1484"/>
                    <a:pt x="1650" y="1454"/>
                    <a:pt x="1655" y="1421"/>
                  </a:cubicBezTo>
                  <a:cubicBezTo>
                    <a:pt x="1663" y="1379"/>
                    <a:pt x="1652" y="1337"/>
                    <a:pt x="1650" y="1294"/>
                  </a:cubicBezTo>
                  <a:cubicBezTo>
                    <a:pt x="1648" y="1254"/>
                    <a:pt x="1657" y="1216"/>
                    <a:pt x="1671" y="1179"/>
                  </a:cubicBezTo>
                  <a:cubicBezTo>
                    <a:pt x="1699" y="1108"/>
                    <a:pt x="1739" y="1041"/>
                    <a:pt x="1741" y="962"/>
                  </a:cubicBezTo>
                  <a:cubicBezTo>
                    <a:pt x="1743" y="888"/>
                    <a:pt x="1717" y="813"/>
                    <a:pt x="1668" y="757"/>
                  </a:cubicBezTo>
                  <a:cubicBezTo>
                    <a:pt x="1639" y="723"/>
                    <a:pt x="1601" y="697"/>
                    <a:pt x="1559" y="679"/>
                  </a:cubicBezTo>
                  <a:cubicBezTo>
                    <a:pt x="1467" y="621"/>
                    <a:pt x="1352" y="592"/>
                    <a:pt x="1287" y="506"/>
                  </a:cubicBezTo>
                  <a:cubicBezTo>
                    <a:pt x="1256" y="466"/>
                    <a:pt x="1240" y="418"/>
                    <a:pt x="1218" y="373"/>
                  </a:cubicBezTo>
                  <a:cubicBezTo>
                    <a:pt x="1153" y="244"/>
                    <a:pt x="1035" y="144"/>
                    <a:pt x="897" y="102"/>
                  </a:cubicBezTo>
                  <a:cubicBezTo>
                    <a:pt x="760" y="60"/>
                    <a:pt x="606" y="76"/>
                    <a:pt x="480" y="147"/>
                  </a:cubicBezTo>
                  <a:cubicBezTo>
                    <a:pt x="431" y="175"/>
                    <a:pt x="385" y="214"/>
                    <a:pt x="352" y="260"/>
                  </a:cubicBezTo>
                  <a:cubicBezTo>
                    <a:pt x="375" y="220"/>
                    <a:pt x="407" y="183"/>
                    <a:pt x="442" y="152"/>
                  </a:cubicBezTo>
                  <a:cubicBezTo>
                    <a:pt x="522" y="82"/>
                    <a:pt x="624" y="38"/>
                    <a:pt x="729" y="23"/>
                  </a:cubicBezTo>
                  <a:cubicBezTo>
                    <a:pt x="832" y="9"/>
                    <a:pt x="938" y="24"/>
                    <a:pt x="1033" y="69"/>
                  </a:cubicBezTo>
                  <a:cubicBezTo>
                    <a:pt x="1122" y="111"/>
                    <a:pt x="1201" y="178"/>
                    <a:pt x="1257" y="260"/>
                  </a:cubicBezTo>
                  <a:cubicBezTo>
                    <a:pt x="1286" y="304"/>
                    <a:pt x="1306" y="351"/>
                    <a:pt x="1328" y="399"/>
                  </a:cubicBezTo>
                  <a:cubicBezTo>
                    <a:pt x="1350" y="448"/>
                    <a:pt x="1377" y="493"/>
                    <a:pt x="1421" y="526"/>
                  </a:cubicBezTo>
                  <a:cubicBezTo>
                    <a:pt x="1503" y="589"/>
                    <a:pt x="1610" y="602"/>
                    <a:pt x="1698" y="655"/>
                  </a:cubicBezTo>
                  <a:cubicBezTo>
                    <a:pt x="1739" y="680"/>
                    <a:pt x="1777" y="714"/>
                    <a:pt x="1794" y="760"/>
                  </a:cubicBezTo>
                  <a:cubicBezTo>
                    <a:pt x="1812" y="808"/>
                    <a:pt x="1805" y="861"/>
                    <a:pt x="1795" y="910"/>
                  </a:cubicBezTo>
                  <a:cubicBezTo>
                    <a:pt x="1783" y="960"/>
                    <a:pt x="1768" y="1010"/>
                    <a:pt x="1765" y="1061"/>
                  </a:cubicBezTo>
                  <a:cubicBezTo>
                    <a:pt x="1763" y="1086"/>
                    <a:pt x="1765" y="1111"/>
                    <a:pt x="1771" y="1135"/>
                  </a:cubicBezTo>
                  <a:cubicBezTo>
                    <a:pt x="1778" y="1160"/>
                    <a:pt x="1789" y="1183"/>
                    <a:pt x="1800" y="1206"/>
                  </a:cubicBezTo>
                  <a:cubicBezTo>
                    <a:pt x="1821" y="1250"/>
                    <a:pt x="1849" y="1298"/>
                    <a:pt x="1842" y="1349"/>
                  </a:cubicBezTo>
                  <a:cubicBezTo>
                    <a:pt x="1835" y="1396"/>
                    <a:pt x="1801" y="1431"/>
                    <a:pt x="1764" y="145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19" name="Freeform 117"/>
            <p:cNvSpPr>
              <a:spLocks/>
            </p:cNvSpPr>
            <p:nvPr/>
          </p:nvSpPr>
          <p:spPr bwMode="auto">
            <a:xfrm>
              <a:off x="3069345" y="826337"/>
              <a:ext cx="153416" cy="327119"/>
            </a:xfrm>
            <a:custGeom>
              <a:avLst/>
              <a:gdLst>
                <a:gd name="T0" fmla="*/ 131 w 148"/>
                <a:gd name="T1" fmla="*/ 8 h 316"/>
                <a:gd name="T2" fmla="*/ 1 w 148"/>
                <a:gd name="T3" fmla="*/ 306 h 316"/>
                <a:gd name="T4" fmla="*/ 16 w 148"/>
                <a:gd name="T5" fmla="*/ 306 h 316"/>
                <a:gd name="T6" fmla="*/ 142 w 148"/>
                <a:gd name="T7" fmla="*/ 18 h 316"/>
                <a:gd name="T8" fmla="*/ 131 w 148"/>
                <a:gd name="T9" fmla="*/ 8 h 316"/>
              </a:gdLst>
              <a:ahLst/>
              <a:cxnLst>
                <a:cxn ang="0">
                  <a:pos x="T0" y="T1"/>
                </a:cxn>
                <a:cxn ang="0">
                  <a:pos x="T2" y="T3"/>
                </a:cxn>
                <a:cxn ang="0">
                  <a:pos x="T4" y="T5"/>
                </a:cxn>
                <a:cxn ang="0">
                  <a:pos x="T6" y="T7"/>
                </a:cxn>
                <a:cxn ang="0">
                  <a:pos x="T8" y="T9"/>
                </a:cxn>
              </a:cxnLst>
              <a:rect l="0" t="0" r="r" b="b"/>
              <a:pathLst>
                <a:path w="148" h="316">
                  <a:moveTo>
                    <a:pt x="131" y="8"/>
                  </a:moveTo>
                  <a:cubicBezTo>
                    <a:pt x="58" y="91"/>
                    <a:pt x="13" y="196"/>
                    <a:pt x="1" y="306"/>
                  </a:cubicBezTo>
                  <a:cubicBezTo>
                    <a:pt x="0" y="316"/>
                    <a:pt x="15" y="316"/>
                    <a:pt x="16" y="306"/>
                  </a:cubicBezTo>
                  <a:cubicBezTo>
                    <a:pt x="27" y="200"/>
                    <a:pt x="72" y="99"/>
                    <a:pt x="142" y="18"/>
                  </a:cubicBezTo>
                  <a:cubicBezTo>
                    <a:pt x="148" y="11"/>
                    <a:pt x="138" y="0"/>
                    <a:pt x="131"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0" name="Freeform 118"/>
            <p:cNvSpPr>
              <a:spLocks/>
            </p:cNvSpPr>
            <p:nvPr/>
          </p:nvSpPr>
          <p:spPr bwMode="auto">
            <a:xfrm>
              <a:off x="3043353" y="980388"/>
              <a:ext cx="40573" cy="156586"/>
            </a:xfrm>
            <a:custGeom>
              <a:avLst/>
              <a:gdLst>
                <a:gd name="T0" fmla="*/ 21 w 39"/>
                <a:gd name="T1" fmla="*/ 9 h 151"/>
                <a:gd name="T2" fmla="*/ 4 w 39"/>
                <a:gd name="T3" fmla="*/ 141 h 151"/>
                <a:gd name="T4" fmla="*/ 19 w 39"/>
                <a:gd name="T5" fmla="*/ 141 h 151"/>
                <a:gd name="T6" fmla="*/ 36 w 39"/>
                <a:gd name="T7" fmla="*/ 13 h 151"/>
                <a:gd name="T8" fmla="*/ 21 w 39"/>
                <a:gd name="T9" fmla="*/ 9 h 151"/>
              </a:gdLst>
              <a:ahLst/>
              <a:cxnLst>
                <a:cxn ang="0">
                  <a:pos x="T0" y="T1"/>
                </a:cxn>
                <a:cxn ang="0">
                  <a:pos x="T2" y="T3"/>
                </a:cxn>
                <a:cxn ang="0">
                  <a:pos x="T4" y="T5"/>
                </a:cxn>
                <a:cxn ang="0">
                  <a:pos x="T6" y="T7"/>
                </a:cxn>
                <a:cxn ang="0">
                  <a:pos x="T8" y="T9"/>
                </a:cxn>
              </a:cxnLst>
              <a:rect l="0" t="0" r="r" b="b"/>
              <a:pathLst>
                <a:path w="39" h="151">
                  <a:moveTo>
                    <a:pt x="21" y="9"/>
                  </a:moveTo>
                  <a:cubicBezTo>
                    <a:pt x="6" y="51"/>
                    <a:pt x="0" y="96"/>
                    <a:pt x="4" y="141"/>
                  </a:cubicBezTo>
                  <a:cubicBezTo>
                    <a:pt x="4" y="151"/>
                    <a:pt x="19" y="151"/>
                    <a:pt x="19" y="141"/>
                  </a:cubicBezTo>
                  <a:cubicBezTo>
                    <a:pt x="15" y="98"/>
                    <a:pt x="21" y="54"/>
                    <a:pt x="36" y="13"/>
                  </a:cubicBezTo>
                  <a:cubicBezTo>
                    <a:pt x="39" y="4"/>
                    <a:pt x="25" y="0"/>
                    <a:pt x="2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1" name="Freeform 119"/>
            <p:cNvSpPr>
              <a:spLocks/>
            </p:cNvSpPr>
            <p:nvPr/>
          </p:nvSpPr>
          <p:spPr bwMode="auto">
            <a:xfrm>
              <a:off x="4514754" y="2374446"/>
              <a:ext cx="107772" cy="197159"/>
            </a:xfrm>
            <a:custGeom>
              <a:avLst/>
              <a:gdLst>
                <a:gd name="T0" fmla="*/ 102 w 104"/>
                <a:gd name="T1" fmla="*/ 177 h 190"/>
                <a:gd name="T2" fmla="*/ 17 w 104"/>
                <a:gd name="T3" fmla="*/ 8 h 190"/>
                <a:gd name="T4" fmla="*/ 6 w 104"/>
                <a:gd name="T5" fmla="*/ 18 h 190"/>
                <a:gd name="T6" fmla="*/ 87 w 104"/>
                <a:gd name="T7" fmla="*/ 181 h 190"/>
                <a:gd name="T8" fmla="*/ 102 w 104"/>
                <a:gd name="T9" fmla="*/ 177 h 190"/>
              </a:gdLst>
              <a:ahLst/>
              <a:cxnLst>
                <a:cxn ang="0">
                  <a:pos x="T0" y="T1"/>
                </a:cxn>
                <a:cxn ang="0">
                  <a:pos x="T2" y="T3"/>
                </a:cxn>
                <a:cxn ang="0">
                  <a:pos x="T4" y="T5"/>
                </a:cxn>
                <a:cxn ang="0">
                  <a:pos x="T6" y="T7"/>
                </a:cxn>
                <a:cxn ang="0">
                  <a:pos x="T8" y="T9"/>
                </a:cxn>
              </a:cxnLst>
              <a:rect l="0" t="0" r="r" b="b"/>
              <a:pathLst>
                <a:path w="104" h="190">
                  <a:moveTo>
                    <a:pt x="102" y="177"/>
                  </a:moveTo>
                  <a:cubicBezTo>
                    <a:pt x="88" y="114"/>
                    <a:pt x="59" y="56"/>
                    <a:pt x="17" y="8"/>
                  </a:cubicBezTo>
                  <a:cubicBezTo>
                    <a:pt x="10" y="0"/>
                    <a:pt x="0" y="11"/>
                    <a:pt x="6" y="18"/>
                  </a:cubicBezTo>
                  <a:cubicBezTo>
                    <a:pt x="47" y="64"/>
                    <a:pt x="74" y="121"/>
                    <a:pt x="87" y="181"/>
                  </a:cubicBezTo>
                  <a:cubicBezTo>
                    <a:pt x="89" y="190"/>
                    <a:pt x="104" y="186"/>
                    <a:pt x="102" y="17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2" name="Freeform 120"/>
            <p:cNvSpPr>
              <a:spLocks/>
            </p:cNvSpPr>
            <p:nvPr/>
          </p:nvSpPr>
          <p:spPr bwMode="auto">
            <a:xfrm>
              <a:off x="4542014" y="2364937"/>
              <a:ext cx="90021" cy="120451"/>
            </a:xfrm>
            <a:custGeom>
              <a:avLst/>
              <a:gdLst>
                <a:gd name="T0" fmla="*/ 84 w 87"/>
                <a:gd name="T1" fmla="*/ 103 h 116"/>
                <a:gd name="T2" fmla="*/ 16 w 87"/>
                <a:gd name="T3" fmla="*/ 6 h 116"/>
                <a:gd name="T4" fmla="*/ 8 w 87"/>
                <a:gd name="T5" fmla="*/ 19 h 116"/>
                <a:gd name="T6" fmla="*/ 70 w 87"/>
                <a:gd name="T7" fmla="*/ 107 h 116"/>
                <a:gd name="T8" fmla="*/ 84 w 87"/>
                <a:gd name="T9" fmla="*/ 103 h 116"/>
              </a:gdLst>
              <a:ahLst/>
              <a:cxnLst>
                <a:cxn ang="0">
                  <a:pos x="T0" y="T1"/>
                </a:cxn>
                <a:cxn ang="0">
                  <a:pos x="T2" y="T3"/>
                </a:cxn>
                <a:cxn ang="0">
                  <a:pos x="T4" y="T5"/>
                </a:cxn>
                <a:cxn ang="0">
                  <a:pos x="T6" y="T7"/>
                </a:cxn>
                <a:cxn ang="0">
                  <a:pos x="T8" y="T9"/>
                </a:cxn>
              </a:cxnLst>
              <a:rect l="0" t="0" r="r" b="b"/>
              <a:pathLst>
                <a:path w="87" h="116">
                  <a:moveTo>
                    <a:pt x="84" y="103"/>
                  </a:moveTo>
                  <a:cubicBezTo>
                    <a:pt x="74" y="63"/>
                    <a:pt x="50" y="29"/>
                    <a:pt x="16" y="6"/>
                  </a:cubicBezTo>
                  <a:cubicBezTo>
                    <a:pt x="8" y="0"/>
                    <a:pt x="0" y="13"/>
                    <a:pt x="8" y="19"/>
                  </a:cubicBezTo>
                  <a:cubicBezTo>
                    <a:pt x="39" y="39"/>
                    <a:pt x="61" y="71"/>
                    <a:pt x="70" y="107"/>
                  </a:cubicBezTo>
                  <a:cubicBezTo>
                    <a:pt x="72" y="116"/>
                    <a:pt x="87" y="112"/>
                    <a:pt x="84" y="10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3" name="Freeform 121"/>
            <p:cNvSpPr>
              <a:spLocks/>
            </p:cNvSpPr>
            <p:nvPr/>
          </p:nvSpPr>
          <p:spPr bwMode="auto">
            <a:xfrm>
              <a:off x="2914027" y="1237138"/>
              <a:ext cx="106504" cy="264358"/>
            </a:xfrm>
            <a:custGeom>
              <a:avLst/>
              <a:gdLst>
                <a:gd name="T0" fmla="*/ 86 w 103"/>
                <a:gd name="T1" fmla="*/ 7 h 255"/>
                <a:gd name="T2" fmla="*/ 19 w 103"/>
                <a:gd name="T3" fmla="*/ 246 h 255"/>
                <a:gd name="T4" fmla="*/ 34 w 103"/>
                <a:gd name="T5" fmla="*/ 242 h 255"/>
                <a:gd name="T6" fmla="*/ 97 w 103"/>
                <a:gd name="T7" fmla="*/ 17 h 255"/>
                <a:gd name="T8" fmla="*/ 86 w 103"/>
                <a:gd name="T9" fmla="*/ 7 h 255"/>
              </a:gdLst>
              <a:ahLst/>
              <a:cxnLst>
                <a:cxn ang="0">
                  <a:pos x="T0" y="T1"/>
                </a:cxn>
                <a:cxn ang="0">
                  <a:pos x="T2" y="T3"/>
                </a:cxn>
                <a:cxn ang="0">
                  <a:pos x="T4" y="T5"/>
                </a:cxn>
                <a:cxn ang="0">
                  <a:pos x="T6" y="T7"/>
                </a:cxn>
                <a:cxn ang="0">
                  <a:pos x="T8" y="T9"/>
                </a:cxn>
              </a:cxnLst>
              <a:rect l="0" t="0" r="r" b="b"/>
              <a:pathLst>
                <a:path w="103" h="255">
                  <a:moveTo>
                    <a:pt x="86" y="7"/>
                  </a:moveTo>
                  <a:cubicBezTo>
                    <a:pt x="26" y="69"/>
                    <a:pt x="0" y="161"/>
                    <a:pt x="19" y="246"/>
                  </a:cubicBezTo>
                  <a:cubicBezTo>
                    <a:pt x="21" y="255"/>
                    <a:pt x="36" y="251"/>
                    <a:pt x="34" y="242"/>
                  </a:cubicBezTo>
                  <a:cubicBezTo>
                    <a:pt x="16" y="162"/>
                    <a:pt x="40" y="76"/>
                    <a:pt x="97" y="17"/>
                  </a:cubicBezTo>
                  <a:cubicBezTo>
                    <a:pt x="103" y="11"/>
                    <a:pt x="93" y="0"/>
                    <a:pt x="86"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4" name="Freeform 122"/>
            <p:cNvSpPr>
              <a:spLocks/>
            </p:cNvSpPr>
            <p:nvPr/>
          </p:nvSpPr>
          <p:spPr bwMode="auto">
            <a:xfrm>
              <a:off x="2943823" y="1548408"/>
              <a:ext cx="47546" cy="96995"/>
            </a:xfrm>
            <a:custGeom>
              <a:avLst/>
              <a:gdLst>
                <a:gd name="T0" fmla="*/ 45 w 46"/>
                <a:gd name="T1" fmla="*/ 83 h 94"/>
                <a:gd name="T2" fmla="*/ 16 w 46"/>
                <a:gd name="T3" fmla="*/ 7 h 94"/>
                <a:gd name="T4" fmla="*/ 7 w 46"/>
                <a:gd name="T5" fmla="*/ 1 h 94"/>
                <a:gd name="T6" fmla="*/ 1 w 46"/>
                <a:gd name="T7" fmla="*/ 11 h 94"/>
                <a:gd name="T8" fmla="*/ 30 w 46"/>
                <a:gd name="T9" fmla="*/ 87 h 94"/>
                <a:gd name="T10" fmla="*/ 40 w 46"/>
                <a:gd name="T11" fmla="*/ 92 h 94"/>
                <a:gd name="T12" fmla="*/ 45 w 46"/>
                <a:gd name="T13" fmla="*/ 83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45" y="83"/>
                  </a:moveTo>
                  <a:cubicBezTo>
                    <a:pt x="35" y="58"/>
                    <a:pt x="25" y="32"/>
                    <a:pt x="16" y="7"/>
                  </a:cubicBezTo>
                  <a:cubicBezTo>
                    <a:pt x="14" y="3"/>
                    <a:pt x="11" y="0"/>
                    <a:pt x="7" y="1"/>
                  </a:cubicBezTo>
                  <a:cubicBezTo>
                    <a:pt x="3" y="2"/>
                    <a:pt x="0" y="7"/>
                    <a:pt x="1" y="11"/>
                  </a:cubicBezTo>
                  <a:cubicBezTo>
                    <a:pt x="30" y="87"/>
                    <a:pt x="30" y="87"/>
                    <a:pt x="30" y="87"/>
                  </a:cubicBezTo>
                  <a:cubicBezTo>
                    <a:pt x="32" y="91"/>
                    <a:pt x="35" y="94"/>
                    <a:pt x="40" y="92"/>
                  </a:cubicBezTo>
                  <a:cubicBezTo>
                    <a:pt x="43" y="91"/>
                    <a:pt x="46" y="87"/>
                    <a:pt x="45" y="8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5" name="Freeform 123"/>
            <p:cNvSpPr>
              <a:spLocks/>
            </p:cNvSpPr>
            <p:nvPr/>
          </p:nvSpPr>
          <p:spPr bwMode="auto">
            <a:xfrm>
              <a:off x="2979958" y="1473602"/>
              <a:ext cx="29162" cy="83048"/>
            </a:xfrm>
            <a:custGeom>
              <a:avLst/>
              <a:gdLst>
                <a:gd name="T0" fmla="*/ 27 w 28"/>
                <a:gd name="T1" fmla="*/ 70 h 80"/>
                <a:gd name="T2" fmla="*/ 15 w 28"/>
                <a:gd name="T3" fmla="*/ 6 h 80"/>
                <a:gd name="T4" fmla="*/ 6 w 28"/>
                <a:gd name="T5" fmla="*/ 1 h 80"/>
                <a:gd name="T6" fmla="*/ 1 w 28"/>
                <a:gd name="T7" fmla="*/ 10 h 80"/>
                <a:gd name="T8" fmla="*/ 13 w 28"/>
                <a:gd name="T9" fmla="*/ 74 h 80"/>
                <a:gd name="T10" fmla="*/ 22 w 28"/>
                <a:gd name="T11" fmla="*/ 79 h 80"/>
                <a:gd name="T12" fmla="*/ 27 w 28"/>
                <a:gd name="T13" fmla="*/ 70 h 80"/>
              </a:gdLst>
              <a:ahLst/>
              <a:cxnLst>
                <a:cxn ang="0">
                  <a:pos x="T0" y="T1"/>
                </a:cxn>
                <a:cxn ang="0">
                  <a:pos x="T2" y="T3"/>
                </a:cxn>
                <a:cxn ang="0">
                  <a:pos x="T4" y="T5"/>
                </a:cxn>
                <a:cxn ang="0">
                  <a:pos x="T6" y="T7"/>
                </a:cxn>
                <a:cxn ang="0">
                  <a:pos x="T8" y="T9"/>
                </a:cxn>
                <a:cxn ang="0">
                  <a:pos x="T10" y="T11"/>
                </a:cxn>
                <a:cxn ang="0">
                  <a:pos x="T12" y="T13"/>
                </a:cxn>
              </a:cxnLst>
              <a:rect l="0" t="0" r="r" b="b"/>
              <a:pathLst>
                <a:path w="28" h="80">
                  <a:moveTo>
                    <a:pt x="27" y="70"/>
                  </a:moveTo>
                  <a:cubicBezTo>
                    <a:pt x="23" y="49"/>
                    <a:pt x="19" y="27"/>
                    <a:pt x="15" y="6"/>
                  </a:cubicBezTo>
                  <a:cubicBezTo>
                    <a:pt x="14" y="2"/>
                    <a:pt x="9" y="0"/>
                    <a:pt x="6" y="1"/>
                  </a:cubicBezTo>
                  <a:cubicBezTo>
                    <a:pt x="2" y="2"/>
                    <a:pt x="0" y="6"/>
                    <a:pt x="1" y="10"/>
                  </a:cubicBezTo>
                  <a:cubicBezTo>
                    <a:pt x="5" y="31"/>
                    <a:pt x="9" y="53"/>
                    <a:pt x="13" y="74"/>
                  </a:cubicBezTo>
                  <a:cubicBezTo>
                    <a:pt x="13" y="78"/>
                    <a:pt x="18" y="80"/>
                    <a:pt x="22" y="79"/>
                  </a:cubicBezTo>
                  <a:cubicBezTo>
                    <a:pt x="26" y="78"/>
                    <a:pt x="28" y="74"/>
                    <a:pt x="27" y="7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6" name="Freeform 124"/>
            <p:cNvSpPr>
              <a:spLocks/>
            </p:cNvSpPr>
            <p:nvPr/>
          </p:nvSpPr>
          <p:spPr bwMode="auto">
            <a:xfrm>
              <a:off x="4406348" y="1628920"/>
              <a:ext cx="108406" cy="323949"/>
            </a:xfrm>
            <a:custGeom>
              <a:avLst/>
              <a:gdLst>
                <a:gd name="T0" fmla="*/ 83 w 105"/>
                <a:gd name="T1" fmla="*/ 10 h 313"/>
                <a:gd name="T2" fmla="*/ 69 w 105"/>
                <a:gd name="T3" fmla="*/ 14 h 313"/>
                <a:gd name="T4" fmla="*/ 6 w 105"/>
                <a:gd name="T5" fmla="*/ 298 h 313"/>
                <a:gd name="T6" fmla="*/ 19 w 105"/>
                <a:gd name="T7" fmla="*/ 306 h 313"/>
                <a:gd name="T8" fmla="*/ 83 w 105"/>
                <a:gd name="T9" fmla="*/ 10 h 313"/>
              </a:gdLst>
              <a:ahLst/>
              <a:cxnLst>
                <a:cxn ang="0">
                  <a:pos x="T0" y="T1"/>
                </a:cxn>
                <a:cxn ang="0">
                  <a:pos x="T2" y="T3"/>
                </a:cxn>
                <a:cxn ang="0">
                  <a:pos x="T4" y="T5"/>
                </a:cxn>
                <a:cxn ang="0">
                  <a:pos x="T6" y="T7"/>
                </a:cxn>
                <a:cxn ang="0">
                  <a:pos x="T8" y="T9"/>
                </a:cxn>
              </a:cxnLst>
              <a:rect l="0" t="0" r="r" b="b"/>
              <a:pathLst>
                <a:path w="105" h="313">
                  <a:moveTo>
                    <a:pt x="83" y="10"/>
                  </a:moveTo>
                  <a:cubicBezTo>
                    <a:pt x="81" y="0"/>
                    <a:pt x="67" y="4"/>
                    <a:pt x="69" y="14"/>
                  </a:cubicBezTo>
                  <a:cubicBezTo>
                    <a:pt x="90" y="112"/>
                    <a:pt x="67" y="218"/>
                    <a:pt x="6" y="298"/>
                  </a:cubicBezTo>
                  <a:cubicBezTo>
                    <a:pt x="0" y="306"/>
                    <a:pt x="13" y="313"/>
                    <a:pt x="19" y="306"/>
                  </a:cubicBezTo>
                  <a:cubicBezTo>
                    <a:pt x="82" y="222"/>
                    <a:pt x="105" y="112"/>
                    <a:pt x="83"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7" name="Freeform 125"/>
            <p:cNvSpPr>
              <a:spLocks/>
            </p:cNvSpPr>
            <p:nvPr/>
          </p:nvSpPr>
          <p:spPr bwMode="auto">
            <a:xfrm>
              <a:off x="4368945" y="1847633"/>
              <a:ext cx="46278" cy="85583"/>
            </a:xfrm>
            <a:custGeom>
              <a:avLst/>
              <a:gdLst>
                <a:gd name="T0" fmla="*/ 41 w 45"/>
                <a:gd name="T1" fmla="*/ 1 h 83"/>
                <a:gd name="T2" fmla="*/ 31 w 45"/>
                <a:gd name="T3" fmla="*/ 4 h 83"/>
                <a:gd name="T4" fmla="*/ 2 w 45"/>
                <a:gd name="T5" fmla="*/ 70 h 83"/>
                <a:gd name="T6" fmla="*/ 4 w 45"/>
                <a:gd name="T7" fmla="*/ 81 h 83"/>
                <a:gd name="T8" fmla="*/ 15 w 45"/>
                <a:gd name="T9" fmla="*/ 78 h 83"/>
                <a:gd name="T10" fmla="*/ 44 w 45"/>
                <a:gd name="T11" fmla="*/ 12 h 83"/>
                <a:gd name="T12" fmla="*/ 41 w 45"/>
                <a:gd name="T13" fmla="*/ 1 h 83"/>
              </a:gdLst>
              <a:ahLst/>
              <a:cxnLst>
                <a:cxn ang="0">
                  <a:pos x="T0" y="T1"/>
                </a:cxn>
                <a:cxn ang="0">
                  <a:pos x="T2" y="T3"/>
                </a:cxn>
                <a:cxn ang="0">
                  <a:pos x="T4" y="T5"/>
                </a:cxn>
                <a:cxn ang="0">
                  <a:pos x="T6" y="T7"/>
                </a:cxn>
                <a:cxn ang="0">
                  <a:pos x="T8" y="T9"/>
                </a:cxn>
                <a:cxn ang="0">
                  <a:pos x="T10" y="T11"/>
                </a:cxn>
                <a:cxn ang="0">
                  <a:pos x="T12" y="T13"/>
                </a:cxn>
              </a:cxnLst>
              <a:rect l="0" t="0" r="r" b="b"/>
              <a:pathLst>
                <a:path w="45" h="83">
                  <a:moveTo>
                    <a:pt x="41" y="1"/>
                  </a:moveTo>
                  <a:cubicBezTo>
                    <a:pt x="38" y="0"/>
                    <a:pt x="32" y="0"/>
                    <a:pt x="31" y="4"/>
                  </a:cubicBezTo>
                  <a:cubicBezTo>
                    <a:pt x="2" y="70"/>
                    <a:pt x="2" y="70"/>
                    <a:pt x="2" y="70"/>
                  </a:cubicBezTo>
                  <a:cubicBezTo>
                    <a:pt x="0" y="74"/>
                    <a:pt x="1" y="78"/>
                    <a:pt x="4" y="81"/>
                  </a:cubicBezTo>
                  <a:cubicBezTo>
                    <a:pt x="7" y="83"/>
                    <a:pt x="13" y="82"/>
                    <a:pt x="15" y="78"/>
                  </a:cubicBezTo>
                  <a:cubicBezTo>
                    <a:pt x="44" y="12"/>
                    <a:pt x="44" y="12"/>
                    <a:pt x="44" y="12"/>
                  </a:cubicBezTo>
                  <a:cubicBezTo>
                    <a:pt x="45" y="8"/>
                    <a:pt x="45" y="4"/>
                    <a:pt x="41"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8" name="Freeform 126"/>
            <p:cNvSpPr>
              <a:spLocks/>
            </p:cNvSpPr>
            <p:nvPr/>
          </p:nvSpPr>
          <p:spPr bwMode="auto">
            <a:xfrm>
              <a:off x="3433867" y="2031479"/>
              <a:ext cx="204766" cy="207302"/>
            </a:xfrm>
            <a:custGeom>
              <a:avLst/>
              <a:gdLst>
                <a:gd name="T0" fmla="*/ 189 w 198"/>
                <a:gd name="T1" fmla="*/ 183 h 200"/>
                <a:gd name="T2" fmla="*/ 17 w 198"/>
                <a:gd name="T3" fmla="*/ 8 h 200"/>
                <a:gd name="T4" fmla="*/ 4 w 198"/>
                <a:gd name="T5" fmla="*/ 16 h 200"/>
                <a:gd name="T6" fmla="*/ 182 w 198"/>
                <a:gd name="T7" fmla="*/ 196 h 200"/>
                <a:gd name="T8" fmla="*/ 189 w 198"/>
                <a:gd name="T9" fmla="*/ 183 h 200"/>
              </a:gdLst>
              <a:ahLst/>
              <a:cxnLst>
                <a:cxn ang="0">
                  <a:pos x="T0" y="T1"/>
                </a:cxn>
                <a:cxn ang="0">
                  <a:pos x="T2" y="T3"/>
                </a:cxn>
                <a:cxn ang="0">
                  <a:pos x="T4" y="T5"/>
                </a:cxn>
                <a:cxn ang="0">
                  <a:pos x="T6" y="T7"/>
                </a:cxn>
                <a:cxn ang="0">
                  <a:pos x="T8" y="T9"/>
                </a:cxn>
              </a:cxnLst>
              <a:rect l="0" t="0" r="r" b="b"/>
              <a:pathLst>
                <a:path w="198" h="200">
                  <a:moveTo>
                    <a:pt x="189" y="183"/>
                  </a:moveTo>
                  <a:cubicBezTo>
                    <a:pt x="114" y="146"/>
                    <a:pt x="53" y="84"/>
                    <a:pt x="17" y="8"/>
                  </a:cubicBezTo>
                  <a:cubicBezTo>
                    <a:pt x="13" y="0"/>
                    <a:pt x="0" y="7"/>
                    <a:pt x="4" y="16"/>
                  </a:cubicBezTo>
                  <a:cubicBezTo>
                    <a:pt x="41" y="93"/>
                    <a:pt x="105" y="158"/>
                    <a:pt x="182" y="196"/>
                  </a:cubicBezTo>
                  <a:cubicBezTo>
                    <a:pt x="190" y="200"/>
                    <a:pt x="198" y="187"/>
                    <a:pt x="189" y="18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29" name="Freeform 127"/>
            <p:cNvSpPr>
              <a:spLocks/>
            </p:cNvSpPr>
            <p:nvPr/>
          </p:nvSpPr>
          <p:spPr bwMode="auto">
            <a:xfrm>
              <a:off x="3177751" y="1441270"/>
              <a:ext cx="140737" cy="249777"/>
            </a:xfrm>
            <a:custGeom>
              <a:avLst/>
              <a:gdLst>
                <a:gd name="T0" fmla="*/ 102 w 136"/>
                <a:gd name="T1" fmla="*/ 11 h 241"/>
                <a:gd name="T2" fmla="*/ 46 w 136"/>
                <a:gd name="T3" fmla="*/ 14 h 241"/>
                <a:gd name="T4" fmla="*/ 12 w 136"/>
                <a:gd name="T5" fmla="*/ 72 h 241"/>
                <a:gd name="T6" fmla="*/ 26 w 136"/>
                <a:gd name="T7" fmla="*/ 76 h 241"/>
                <a:gd name="T8" fmla="*/ 81 w 136"/>
                <a:gd name="T9" fmla="*/ 19 h 241"/>
                <a:gd name="T10" fmla="*/ 114 w 136"/>
                <a:gd name="T11" fmla="*/ 79 h 241"/>
                <a:gd name="T12" fmla="*/ 91 w 136"/>
                <a:gd name="T13" fmla="*/ 166 h 241"/>
                <a:gd name="T14" fmla="*/ 67 w 136"/>
                <a:gd name="T15" fmla="*/ 204 h 241"/>
                <a:gd name="T16" fmla="*/ 27 w 136"/>
                <a:gd name="T17" fmla="*/ 217 h 241"/>
                <a:gd name="T18" fmla="*/ 22 w 136"/>
                <a:gd name="T19" fmla="*/ 170 h 241"/>
                <a:gd name="T20" fmla="*/ 34 w 136"/>
                <a:gd name="T21" fmla="*/ 150 h 241"/>
                <a:gd name="T22" fmla="*/ 50 w 136"/>
                <a:gd name="T23" fmla="*/ 158 h 241"/>
                <a:gd name="T24" fmla="*/ 65 w 136"/>
                <a:gd name="T25" fmla="*/ 162 h 241"/>
                <a:gd name="T26" fmla="*/ 39 w 136"/>
                <a:gd name="T27" fmla="*/ 132 h 241"/>
                <a:gd name="T28" fmla="*/ 6 w 136"/>
                <a:gd name="T29" fmla="*/ 171 h 241"/>
                <a:gd name="T30" fmla="*/ 15 w 136"/>
                <a:gd name="T31" fmla="*/ 227 h 241"/>
                <a:gd name="T32" fmla="*/ 66 w 136"/>
                <a:gd name="T33" fmla="*/ 226 h 241"/>
                <a:gd name="T34" fmla="*/ 104 w 136"/>
                <a:gd name="T35" fmla="*/ 175 h 241"/>
                <a:gd name="T36" fmla="*/ 125 w 136"/>
                <a:gd name="T37" fmla="*/ 114 h 241"/>
                <a:gd name="T38" fmla="*/ 102 w 136"/>
                <a:gd name="T39" fmla="*/ 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241">
                  <a:moveTo>
                    <a:pt x="102" y="11"/>
                  </a:moveTo>
                  <a:cubicBezTo>
                    <a:pt x="85" y="0"/>
                    <a:pt x="62" y="3"/>
                    <a:pt x="46" y="14"/>
                  </a:cubicBezTo>
                  <a:cubicBezTo>
                    <a:pt x="27" y="28"/>
                    <a:pt x="17" y="50"/>
                    <a:pt x="12" y="72"/>
                  </a:cubicBezTo>
                  <a:cubicBezTo>
                    <a:pt x="9" y="81"/>
                    <a:pt x="24" y="85"/>
                    <a:pt x="26" y="76"/>
                  </a:cubicBezTo>
                  <a:cubicBezTo>
                    <a:pt x="33" y="50"/>
                    <a:pt x="49" y="17"/>
                    <a:pt x="81" y="19"/>
                  </a:cubicBezTo>
                  <a:cubicBezTo>
                    <a:pt x="110" y="21"/>
                    <a:pt x="114" y="56"/>
                    <a:pt x="114" y="79"/>
                  </a:cubicBezTo>
                  <a:cubicBezTo>
                    <a:pt x="113" y="109"/>
                    <a:pt x="105" y="139"/>
                    <a:pt x="91" y="166"/>
                  </a:cubicBezTo>
                  <a:cubicBezTo>
                    <a:pt x="85" y="180"/>
                    <a:pt x="77" y="193"/>
                    <a:pt x="67" y="204"/>
                  </a:cubicBezTo>
                  <a:cubicBezTo>
                    <a:pt x="58" y="215"/>
                    <a:pt x="40" y="229"/>
                    <a:pt x="27" y="217"/>
                  </a:cubicBezTo>
                  <a:cubicBezTo>
                    <a:pt x="13" y="206"/>
                    <a:pt x="18" y="184"/>
                    <a:pt x="22" y="170"/>
                  </a:cubicBezTo>
                  <a:cubicBezTo>
                    <a:pt x="24" y="162"/>
                    <a:pt x="27" y="154"/>
                    <a:pt x="34" y="150"/>
                  </a:cubicBezTo>
                  <a:cubicBezTo>
                    <a:pt x="41" y="145"/>
                    <a:pt x="55" y="147"/>
                    <a:pt x="50" y="158"/>
                  </a:cubicBezTo>
                  <a:cubicBezTo>
                    <a:pt x="47" y="167"/>
                    <a:pt x="61" y="171"/>
                    <a:pt x="65" y="162"/>
                  </a:cubicBezTo>
                  <a:cubicBezTo>
                    <a:pt x="71" y="145"/>
                    <a:pt x="55" y="130"/>
                    <a:pt x="39" y="132"/>
                  </a:cubicBezTo>
                  <a:cubicBezTo>
                    <a:pt x="19" y="134"/>
                    <a:pt x="10" y="154"/>
                    <a:pt x="6" y="171"/>
                  </a:cubicBezTo>
                  <a:cubicBezTo>
                    <a:pt x="2" y="190"/>
                    <a:pt x="0" y="212"/>
                    <a:pt x="15" y="227"/>
                  </a:cubicBezTo>
                  <a:cubicBezTo>
                    <a:pt x="29" y="241"/>
                    <a:pt x="51" y="238"/>
                    <a:pt x="66" y="226"/>
                  </a:cubicBezTo>
                  <a:cubicBezTo>
                    <a:pt x="82" y="214"/>
                    <a:pt x="94" y="194"/>
                    <a:pt x="104" y="175"/>
                  </a:cubicBezTo>
                  <a:cubicBezTo>
                    <a:pt x="113" y="156"/>
                    <a:pt x="121" y="135"/>
                    <a:pt x="125" y="114"/>
                  </a:cubicBezTo>
                  <a:cubicBezTo>
                    <a:pt x="131" y="81"/>
                    <a:pt x="136" y="31"/>
                    <a:pt x="102" y="1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0" name="Freeform 128"/>
            <p:cNvSpPr>
              <a:spLocks/>
            </p:cNvSpPr>
            <p:nvPr/>
          </p:nvSpPr>
          <p:spPr bwMode="auto">
            <a:xfrm>
              <a:off x="3651946" y="1808962"/>
              <a:ext cx="215543" cy="273233"/>
            </a:xfrm>
            <a:custGeom>
              <a:avLst/>
              <a:gdLst>
                <a:gd name="T0" fmla="*/ 191 w 208"/>
                <a:gd name="T1" fmla="*/ 9 h 264"/>
                <a:gd name="T2" fmla="*/ 118 w 208"/>
                <a:gd name="T3" fmla="*/ 249 h 264"/>
                <a:gd name="T4" fmla="*/ 16 w 208"/>
                <a:gd name="T5" fmla="*/ 221 h 264"/>
                <a:gd name="T6" fmla="*/ 8 w 208"/>
                <a:gd name="T7" fmla="*/ 234 h 264"/>
                <a:gd name="T8" fmla="*/ 123 w 208"/>
                <a:gd name="T9" fmla="*/ 264 h 264"/>
                <a:gd name="T10" fmla="*/ 130 w 208"/>
                <a:gd name="T11" fmla="*/ 259 h 264"/>
                <a:gd name="T12" fmla="*/ 205 w 208"/>
                <a:gd name="T13" fmla="*/ 13 h 264"/>
                <a:gd name="T14" fmla="*/ 191 w 208"/>
                <a:gd name="T15" fmla="*/ 9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64">
                  <a:moveTo>
                    <a:pt x="191" y="9"/>
                  </a:moveTo>
                  <a:cubicBezTo>
                    <a:pt x="166" y="89"/>
                    <a:pt x="142" y="169"/>
                    <a:pt x="118" y="249"/>
                  </a:cubicBezTo>
                  <a:cubicBezTo>
                    <a:pt x="82" y="246"/>
                    <a:pt x="48" y="237"/>
                    <a:pt x="16" y="221"/>
                  </a:cubicBezTo>
                  <a:cubicBezTo>
                    <a:pt x="7" y="217"/>
                    <a:pt x="0" y="230"/>
                    <a:pt x="8" y="234"/>
                  </a:cubicBezTo>
                  <a:cubicBezTo>
                    <a:pt x="44" y="252"/>
                    <a:pt x="83" y="262"/>
                    <a:pt x="123" y="264"/>
                  </a:cubicBezTo>
                  <a:cubicBezTo>
                    <a:pt x="126" y="264"/>
                    <a:pt x="129" y="262"/>
                    <a:pt x="130" y="259"/>
                  </a:cubicBezTo>
                  <a:cubicBezTo>
                    <a:pt x="155" y="177"/>
                    <a:pt x="180" y="95"/>
                    <a:pt x="205" y="13"/>
                  </a:cubicBezTo>
                  <a:cubicBezTo>
                    <a:pt x="208" y="4"/>
                    <a:pt x="193" y="0"/>
                    <a:pt x="19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1" name="Freeform 129"/>
            <p:cNvSpPr>
              <a:spLocks/>
            </p:cNvSpPr>
            <p:nvPr/>
          </p:nvSpPr>
          <p:spPr bwMode="auto">
            <a:xfrm>
              <a:off x="3553050" y="1724012"/>
              <a:ext cx="143907" cy="122353"/>
            </a:xfrm>
            <a:custGeom>
              <a:avLst/>
              <a:gdLst>
                <a:gd name="T0" fmla="*/ 129 w 139"/>
                <a:gd name="T1" fmla="*/ 102 h 118"/>
                <a:gd name="T2" fmla="*/ 17 w 139"/>
                <a:gd name="T3" fmla="*/ 9 h 118"/>
                <a:gd name="T4" fmla="*/ 2 w 139"/>
                <a:gd name="T5" fmla="*/ 13 h 118"/>
                <a:gd name="T6" fmla="*/ 129 w 139"/>
                <a:gd name="T7" fmla="*/ 117 h 118"/>
                <a:gd name="T8" fmla="*/ 129 w 139"/>
                <a:gd name="T9" fmla="*/ 102 h 118"/>
              </a:gdLst>
              <a:ahLst/>
              <a:cxnLst>
                <a:cxn ang="0">
                  <a:pos x="T0" y="T1"/>
                </a:cxn>
                <a:cxn ang="0">
                  <a:pos x="T2" y="T3"/>
                </a:cxn>
                <a:cxn ang="0">
                  <a:pos x="T4" y="T5"/>
                </a:cxn>
                <a:cxn ang="0">
                  <a:pos x="T6" y="T7"/>
                </a:cxn>
                <a:cxn ang="0">
                  <a:pos x="T8" y="T9"/>
                </a:cxn>
              </a:cxnLst>
              <a:rect l="0" t="0" r="r" b="b"/>
              <a:pathLst>
                <a:path w="139" h="118">
                  <a:moveTo>
                    <a:pt x="129" y="102"/>
                  </a:moveTo>
                  <a:cubicBezTo>
                    <a:pt x="76" y="98"/>
                    <a:pt x="31" y="61"/>
                    <a:pt x="17" y="9"/>
                  </a:cubicBezTo>
                  <a:cubicBezTo>
                    <a:pt x="14" y="0"/>
                    <a:pt x="0" y="4"/>
                    <a:pt x="2" y="13"/>
                  </a:cubicBezTo>
                  <a:cubicBezTo>
                    <a:pt x="18" y="71"/>
                    <a:pt x="69" y="113"/>
                    <a:pt x="129" y="117"/>
                  </a:cubicBezTo>
                  <a:cubicBezTo>
                    <a:pt x="139" y="118"/>
                    <a:pt x="139" y="103"/>
                    <a:pt x="129" y="10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2" name="Freeform 130"/>
            <p:cNvSpPr>
              <a:spLocks/>
            </p:cNvSpPr>
            <p:nvPr/>
          </p:nvSpPr>
          <p:spPr bwMode="auto">
            <a:xfrm>
              <a:off x="3859248" y="1900251"/>
              <a:ext cx="140737" cy="69101"/>
            </a:xfrm>
            <a:custGeom>
              <a:avLst/>
              <a:gdLst>
                <a:gd name="T0" fmla="*/ 127 w 136"/>
                <a:gd name="T1" fmla="*/ 47 h 67"/>
                <a:gd name="T2" fmla="*/ 17 w 136"/>
                <a:gd name="T3" fmla="*/ 7 h 67"/>
                <a:gd name="T4" fmla="*/ 7 w 136"/>
                <a:gd name="T5" fmla="*/ 17 h 67"/>
                <a:gd name="T6" fmla="*/ 127 w 136"/>
                <a:gd name="T7" fmla="*/ 62 h 67"/>
                <a:gd name="T8" fmla="*/ 127 w 136"/>
                <a:gd name="T9" fmla="*/ 47 h 67"/>
              </a:gdLst>
              <a:ahLst/>
              <a:cxnLst>
                <a:cxn ang="0">
                  <a:pos x="T0" y="T1"/>
                </a:cxn>
                <a:cxn ang="0">
                  <a:pos x="T2" y="T3"/>
                </a:cxn>
                <a:cxn ang="0">
                  <a:pos x="T4" y="T5"/>
                </a:cxn>
                <a:cxn ang="0">
                  <a:pos x="T6" y="T7"/>
                </a:cxn>
                <a:cxn ang="0">
                  <a:pos x="T8" y="T9"/>
                </a:cxn>
              </a:cxnLst>
              <a:rect l="0" t="0" r="r" b="b"/>
              <a:pathLst>
                <a:path w="136" h="67">
                  <a:moveTo>
                    <a:pt x="127" y="47"/>
                  </a:moveTo>
                  <a:cubicBezTo>
                    <a:pt x="86" y="51"/>
                    <a:pt x="45" y="36"/>
                    <a:pt x="17" y="7"/>
                  </a:cubicBezTo>
                  <a:cubicBezTo>
                    <a:pt x="11" y="0"/>
                    <a:pt x="0" y="10"/>
                    <a:pt x="7" y="17"/>
                  </a:cubicBezTo>
                  <a:cubicBezTo>
                    <a:pt x="37" y="50"/>
                    <a:pt x="83" y="67"/>
                    <a:pt x="127" y="62"/>
                  </a:cubicBezTo>
                  <a:cubicBezTo>
                    <a:pt x="136" y="61"/>
                    <a:pt x="136" y="46"/>
                    <a:pt x="127" y="4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3" name="Freeform 131"/>
            <p:cNvSpPr>
              <a:spLocks/>
            </p:cNvSpPr>
            <p:nvPr/>
          </p:nvSpPr>
          <p:spPr bwMode="auto">
            <a:xfrm>
              <a:off x="2810059" y="2382688"/>
              <a:ext cx="879290" cy="588307"/>
            </a:xfrm>
            <a:custGeom>
              <a:avLst/>
              <a:gdLst>
                <a:gd name="T0" fmla="*/ 833 w 849"/>
                <a:gd name="T1" fmla="*/ 255 h 568"/>
                <a:gd name="T2" fmla="*/ 725 w 849"/>
                <a:gd name="T3" fmla="*/ 477 h 568"/>
                <a:gd name="T4" fmla="*/ 514 w 849"/>
                <a:gd name="T5" fmla="*/ 549 h 568"/>
                <a:gd name="T6" fmla="*/ 129 w 849"/>
                <a:gd name="T7" fmla="*/ 294 h 568"/>
                <a:gd name="T8" fmla="*/ 17 w 849"/>
                <a:gd name="T9" fmla="*/ 10 h 568"/>
                <a:gd name="T10" fmla="*/ 3 w 849"/>
                <a:gd name="T11" fmla="*/ 14 h 568"/>
                <a:gd name="T12" fmla="*/ 269 w 849"/>
                <a:gd name="T13" fmla="*/ 475 h 568"/>
                <a:gd name="T14" fmla="*/ 495 w 849"/>
                <a:gd name="T15" fmla="*/ 563 h 568"/>
                <a:gd name="T16" fmla="*/ 717 w 849"/>
                <a:gd name="T17" fmla="*/ 502 h 568"/>
                <a:gd name="T18" fmla="*/ 848 w 849"/>
                <a:gd name="T19" fmla="*/ 255 h 568"/>
                <a:gd name="T20" fmla="*/ 833 w 849"/>
                <a:gd name="T21" fmla="*/ 255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9" h="568">
                  <a:moveTo>
                    <a:pt x="833" y="255"/>
                  </a:moveTo>
                  <a:cubicBezTo>
                    <a:pt x="822" y="338"/>
                    <a:pt x="790" y="422"/>
                    <a:pt x="725" y="477"/>
                  </a:cubicBezTo>
                  <a:cubicBezTo>
                    <a:pt x="667" y="526"/>
                    <a:pt x="590" y="549"/>
                    <a:pt x="514" y="549"/>
                  </a:cubicBezTo>
                  <a:cubicBezTo>
                    <a:pt x="349" y="548"/>
                    <a:pt x="211" y="430"/>
                    <a:pt x="129" y="294"/>
                  </a:cubicBezTo>
                  <a:cubicBezTo>
                    <a:pt x="77" y="206"/>
                    <a:pt x="44" y="108"/>
                    <a:pt x="17" y="10"/>
                  </a:cubicBezTo>
                  <a:cubicBezTo>
                    <a:pt x="15" y="0"/>
                    <a:pt x="0" y="4"/>
                    <a:pt x="3" y="14"/>
                  </a:cubicBezTo>
                  <a:cubicBezTo>
                    <a:pt x="49" y="187"/>
                    <a:pt x="122" y="363"/>
                    <a:pt x="269" y="475"/>
                  </a:cubicBezTo>
                  <a:cubicBezTo>
                    <a:pt x="335" y="524"/>
                    <a:pt x="413" y="558"/>
                    <a:pt x="495" y="563"/>
                  </a:cubicBezTo>
                  <a:cubicBezTo>
                    <a:pt x="573" y="568"/>
                    <a:pt x="654" y="548"/>
                    <a:pt x="717" y="502"/>
                  </a:cubicBezTo>
                  <a:cubicBezTo>
                    <a:pt x="797" y="444"/>
                    <a:pt x="836" y="351"/>
                    <a:pt x="848" y="255"/>
                  </a:cubicBezTo>
                  <a:cubicBezTo>
                    <a:pt x="849" y="246"/>
                    <a:pt x="834" y="246"/>
                    <a:pt x="833" y="25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4" name="Freeform 132"/>
            <p:cNvSpPr>
              <a:spLocks/>
            </p:cNvSpPr>
            <p:nvPr/>
          </p:nvSpPr>
          <p:spPr bwMode="auto">
            <a:xfrm>
              <a:off x="2815765" y="3121241"/>
              <a:ext cx="371495" cy="1382647"/>
            </a:xfrm>
            <a:custGeom>
              <a:avLst/>
              <a:gdLst>
                <a:gd name="T0" fmla="*/ 183 w 359"/>
                <a:gd name="T1" fmla="*/ 1044 h 1335"/>
                <a:gd name="T2" fmla="*/ 115 w 359"/>
                <a:gd name="T3" fmla="*/ 1025 h 1335"/>
                <a:gd name="T4" fmla="*/ 136 w 359"/>
                <a:gd name="T5" fmla="*/ 954 h 1335"/>
                <a:gd name="T6" fmla="*/ 73 w 359"/>
                <a:gd name="T7" fmla="*/ 913 h 1335"/>
                <a:gd name="T8" fmla="*/ 75 w 359"/>
                <a:gd name="T9" fmla="*/ 829 h 1335"/>
                <a:gd name="T10" fmla="*/ 17 w 359"/>
                <a:gd name="T11" fmla="*/ 820 h 1335"/>
                <a:gd name="T12" fmla="*/ 53 w 359"/>
                <a:gd name="T13" fmla="*/ 194 h 1335"/>
                <a:gd name="T14" fmla="*/ 64 w 359"/>
                <a:gd name="T15" fmla="*/ 10 h 1335"/>
                <a:gd name="T16" fmla="*/ 49 w 359"/>
                <a:gd name="T17" fmla="*/ 10 h 1335"/>
                <a:gd name="T18" fmla="*/ 11 w 359"/>
                <a:gd name="T19" fmla="*/ 662 h 1335"/>
                <a:gd name="T20" fmla="*/ 0 w 359"/>
                <a:gd name="T21" fmla="*/ 845 h 1335"/>
                <a:gd name="T22" fmla="*/ 15 w 359"/>
                <a:gd name="T23" fmla="*/ 847 h 1335"/>
                <a:gd name="T24" fmla="*/ 39 w 359"/>
                <a:gd name="T25" fmla="*/ 828 h 1335"/>
                <a:gd name="T26" fmla="*/ 68 w 359"/>
                <a:gd name="T27" fmla="*/ 845 h 1335"/>
                <a:gd name="T28" fmla="*/ 48 w 359"/>
                <a:gd name="T29" fmla="*/ 919 h 1335"/>
                <a:gd name="T30" fmla="*/ 56 w 359"/>
                <a:gd name="T31" fmla="*/ 931 h 1335"/>
                <a:gd name="T32" fmla="*/ 122 w 359"/>
                <a:gd name="T33" fmla="*/ 958 h 1335"/>
                <a:gd name="T34" fmla="*/ 89 w 359"/>
                <a:gd name="T35" fmla="*/ 1023 h 1335"/>
                <a:gd name="T36" fmla="*/ 91 w 359"/>
                <a:gd name="T37" fmla="*/ 1037 h 1335"/>
                <a:gd name="T38" fmla="*/ 324 w 359"/>
                <a:gd name="T39" fmla="*/ 1232 h 1335"/>
                <a:gd name="T40" fmla="*/ 330 w 359"/>
                <a:gd name="T41" fmla="*/ 1325 h 1335"/>
                <a:gd name="T42" fmla="*/ 345 w 359"/>
                <a:gd name="T43" fmla="*/ 1325 h 1335"/>
                <a:gd name="T44" fmla="*/ 183 w 359"/>
                <a:gd name="T45" fmla="*/ 1044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9" h="1335">
                  <a:moveTo>
                    <a:pt x="183" y="1044"/>
                  </a:moveTo>
                  <a:cubicBezTo>
                    <a:pt x="161" y="1035"/>
                    <a:pt x="139" y="1029"/>
                    <a:pt x="115" y="1025"/>
                  </a:cubicBezTo>
                  <a:cubicBezTo>
                    <a:pt x="135" y="1008"/>
                    <a:pt x="146" y="979"/>
                    <a:pt x="136" y="954"/>
                  </a:cubicBezTo>
                  <a:cubicBezTo>
                    <a:pt x="127" y="928"/>
                    <a:pt x="100" y="912"/>
                    <a:pt x="73" y="913"/>
                  </a:cubicBezTo>
                  <a:cubicBezTo>
                    <a:pt x="90" y="887"/>
                    <a:pt x="97" y="855"/>
                    <a:pt x="75" y="829"/>
                  </a:cubicBezTo>
                  <a:cubicBezTo>
                    <a:pt x="61" y="812"/>
                    <a:pt x="34" y="809"/>
                    <a:pt x="17" y="820"/>
                  </a:cubicBezTo>
                  <a:cubicBezTo>
                    <a:pt x="29" y="611"/>
                    <a:pt x="41" y="403"/>
                    <a:pt x="53" y="194"/>
                  </a:cubicBezTo>
                  <a:cubicBezTo>
                    <a:pt x="56" y="133"/>
                    <a:pt x="60" y="71"/>
                    <a:pt x="64" y="10"/>
                  </a:cubicBezTo>
                  <a:cubicBezTo>
                    <a:pt x="64" y="0"/>
                    <a:pt x="49" y="0"/>
                    <a:pt x="49" y="10"/>
                  </a:cubicBezTo>
                  <a:cubicBezTo>
                    <a:pt x="36" y="227"/>
                    <a:pt x="24" y="444"/>
                    <a:pt x="11" y="662"/>
                  </a:cubicBezTo>
                  <a:cubicBezTo>
                    <a:pt x="7" y="723"/>
                    <a:pt x="4" y="784"/>
                    <a:pt x="0" y="845"/>
                  </a:cubicBezTo>
                  <a:cubicBezTo>
                    <a:pt x="0" y="854"/>
                    <a:pt x="13" y="856"/>
                    <a:pt x="15" y="847"/>
                  </a:cubicBezTo>
                  <a:cubicBezTo>
                    <a:pt x="18" y="836"/>
                    <a:pt x="28" y="829"/>
                    <a:pt x="39" y="828"/>
                  </a:cubicBezTo>
                  <a:cubicBezTo>
                    <a:pt x="51" y="827"/>
                    <a:pt x="62" y="834"/>
                    <a:pt x="68" y="845"/>
                  </a:cubicBezTo>
                  <a:cubicBezTo>
                    <a:pt x="83" y="871"/>
                    <a:pt x="68" y="900"/>
                    <a:pt x="48" y="919"/>
                  </a:cubicBezTo>
                  <a:cubicBezTo>
                    <a:pt x="43" y="924"/>
                    <a:pt x="49" y="934"/>
                    <a:pt x="56" y="931"/>
                  </a:cubicBezTo>
                  <a:cubicBezTo>
                    <a:pt x="80" y="921"/>
                    <a:pt x="112" y="932"/>
                    <a:pt x="122" y="958"/>
                  </a:cubicBezTo>
                  <a:cubicBezTo>
                    <a:pt x="132" y="984"/>
                    <a:pt x="115" y="1015"/>
                    <a:pt x="89" y="1023"/>
                  </a:cubicBezTo>
                  <a:cubicBezTo>
                    <a:pt x="81" y="1025"/>
                    <a:pt x="83" y="1037"/>
                    <a:pt x="91" y="1037"/>
                  </a:cubicBezTo>
                  <a:cubicBezTo>
                    <a:pt x="202" y="1044"/>
                    <a:pt x="298" y="1124"/>
                    <a:pt x="324" y="1232"/>
                  </a:cubicBezTo>
                  <a:cubicBezTo>
                    <a:pt x="332" y="1263"/>
                    <a:pt x="334" y="1294"/>
                    <a:pt x="330" y="1325"/>
                  </a:cubicBezTo>
                  <a:cubicBezTo>
                    <a:pt x="329" y="1335"/>
                    <a:pt x="344" y="1334"/>
                    <a:pt x="345" y="1325"/>
                  </a:cubicBezTo>
                  <a:cubicBezTo>
                    <a:pt x="359" y="1207"/>
                    <a:pt x="292" y="1091"/>
                    <a:pt x="183" y="104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5" name="Freeform 133"/>
            <p:cNvSpPr>
              <a:spLocks/>
            </p:cNvSpPr>
            <p:nvPr/>
          </p:nvSpPr>
          <p:spPr bwMode="auto">
            <a:xfrm>
              <a:off x="2824640" y="4398018"/>
              <a:ext cx="279572" cy="383540"/>
            </a:xfrm>
            <a:custGeom>
              <a:avLst/>
              <a:gdLst>
                <a:gd name="T0" fmla="*/ 251 w 270"/>
                <a:gd name="T1" fmla="*/ 7 h 370"/>
                <a:gd name="T2" fmla="*/ 5 w 270"/>
                <a:gd name="T3" fmla="*/ 355 h 370"/>
                <a:gd name="T4" fmla="*/ 18 w 270"/>
                <a:gd name="T5" fmla="*/ 363 h 370"/>
                <a:gd name="T6" fmla="*/ 264 w 270"/>
                <a:gd name="T7" fmla="*/ 15 h 370"/>
                <a:gd name="T8" fmla="*/ 251 w 270"/>
                <a:gd name="T9" fmla="*/ 7 h 370"/>
              </a:gdLst>
              <a:ahLst/>
              <a:cxnLst>
                <a:cxn ang="0">
                  <a:pos x="T0" y="T1"/>
                </a:cxn>
                <a:cxn ang="0">
                  <a:pos x="T2" y="T3"/>
                </a:cxn>
                <a:cxn ang="0">
                  <a:pos x="T4" y="T5"/>
                </a:cxn>
                <a:cxn ang="0">
                  <a:pos x="T6" y="T7"/>
                </a:cxn>
                <a:cxn ang="0">
                  <a:pos x="T8" y="T9"/>
                </a:cxn>
              </a:cxnLst>
              <a:rect l="0" t="0" r="r" b="b"/>
              <a:pathLst>
                <a:path w="270" h="370">
                  <a:moveTo>
                    <a:pt x="251" y="7"/>
                  </a:moveTo>
                  <a:cubicBezTo>
                    <a:pt x="169" y="123"/>
                    <a:pt x="87" y="239"/>
                    <a:pt x="5" y="355"/>
                  </a:cubicBezTo>
                  <a:cubicBezTo>
                    <a:pt x="0" y="363"/>
                    <a:pt x="13" y="370"/>
                    <a:pt x="18" y="363"/>
                  </a:cubicBezTo>
                  <a:cubicBezTo>
                    <a:pt x="100" y="247"/>
                    <a:pt x="182" y="131"/>
                    <a:pt x="264" y="15"/>
                  </a:cubicBezTo>
                  <a:cubicBezTo>
                    <a:pt x="270" y="7"/>
                    <a:pt x="257" y="0"/>
                    <a:pt x="251" y="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6" name="Freeform 134"/>
            <p:cNvSpPr>
              <a:spLocks/>
            </p:cNvSpPr>
            <p:nvPr/>
          </p:nvSpPr>
          <p:spPr bwMode="auto">
            <a:xfrm>
              <a:off x="2882963" y="4718164"/>
              <a:ext cx="50716" cy="65297"/>
            </a:xfrm>
            <a:custGeom>
              <a:avLst/>
              <a:gdLst>
                <a:gd name="T0" fmla="*/ 46 w 49"/>
                <a:gd name="T1" fmla="*/ 51 h 63"/>
                <a:gd name="T2" fmla="*/ 15 w 49"/>
                <a:gd name="T3" fmla="*/ 5 h 63"/>
                <a:gd name="T4" fmla="*/ 5 w 49"/>
                <a:gd name="T5" fmla="*/ 3 h 63"/>
                <a:gd name="T6" fmla="*/ 2 w 49"/>
                <a:gd name="T7" fmla="*/ 13 h 63"/>
                <a:gd name="T8" fmla="*/ 33 w 49"/>
                <a:gd name="T9" fmla="*/ 58 h 63"/>
                <a:gd name="T10" fmla="*/ 44 w 49"/>
                <a:gd name="T11" fmla="*/ 61 h 63"/>
                <a:gd name="T12" fmla="*/ 46 w 49"/>
                <a:gd name="T13" fmla="*/ 51 h 63"/>
              </a:gdLst>
              <a:ahLst/>
              <a:cxnLst>
                <a:cxn ang="0">
                  <a:pos x="T0" y="T1"/>
                </a:cxn>
                <a:cxn ang="0">
                  <a:pos x="T2" y="T3"/>
                </a:cxn>
                <a:cxn ang="0">
                  <a:pos x="T4" y="T5"/>
                </a:cxn>
                <a:cxn ang="0">
                  <a:pos x="T6" y="T7"/>
                </a:cxn>
                <a:cxn ang="0">
                  <a:pos x="T8" y="T9"/>
                </a:cxn>
                <a:cxn ang="0">
                  <a:pos x="T10" y="T11"/>
                </a:cxn>
                <a:cxn ang="0">
                  <a:pos x="T12" y="T13"/>
                </a:cxn>
              </a:cxnLst>
              <a:rect l="0" t="0" r="r" b="b"/>
              <a:pathLst>
                <a:path w="49" h="63">
                  <a:moveTo>
                    <a:pt x="46" y="51"/>
                  </a:moveTo>
                  <a:cubicBezTo>
                    <a:pt x="36" y="36"/>
                    <a:pt x="26" y="20"/>
                    <a:pt x="15" y="5"/>
                  </a:cubicBezTo>
                  <a:cubicBezTo>
                    <a:pt x="13" y="2"/>
                    <a:pt x="8" y="0"/>
                    <a:pt x="5" y="3"/>
                  </a:cubicBezTo>
                  <a:cubicBezTo>
                    <a:pt x="2" y="5"/>
                    <a:pt x="0" y="9"/>
                    <a:pt x="2" y="13"/>
                  </a:cubicBezTo>
                  <a:cubicBezTo>
                    <a:pt x="33" y="58"/>
                    <a:pt x="33" y="58"/>
                    <a:pt x="33" y="58"/>
                  </a:cubicBezTo>
                  <a:cubicBezTo>
                    <a:pt x="36" y="62"/>
                    <a:pt x="40" y="63"/>
                    <a:pt x="44" y="61"/>
                  </a:cubicBezTo>
                  <a:cubicBezTo>
                    <a:pt x="47" y="59"/>
                    <a:pt x="49" y="54"/>
                    <a:pt x="46" y="5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7" name="Freeform 135"/>
            <p:cNvSpPr>
              <a:spLocks/>
            </p:cNvSpPr>
            <p:nvPr/>
          </p:nvSpPr>
          <p:spPr bwMode="auto">
            <a:xfrm>
              <a:off x="2917831" y="4692172"/>
              <a:ext cx="65297" cy="32965"/>
            </a:xfrm>
            <a:custGeom>
              <a:avLst/>
              <a:gdLst>
                <a:gd name="T0" fmla="*/ 57 w 63"/>
                <a:gd name="T1" fmla="*/ 16 h 32"/>
                <a:gd name="T2" fmla="*/ 10 w 63"/>
                <a:gd name="T3" fmla="*/ 1 h 32"/>
                <a:gd name="T4" fmla="*/ 1 w 63"/>
                <a:gd name="T5" fmla="*/ 7 h 32"/>
                <a:gd name="T6" fmla="*/ 6 w 63"/>
                <a:gd name="T7" fmla="*/ 16 h 32"/>
                <a:gd name="T8" fmla="*/ 53 w 63"/>
                <a:gd name="T9" fmla="*/ 30 h 32"/>
                <a:gd name="T10" fmla="*/ 62 w 63"/>
                <a:gd name="T11" fmla="*/ 25 h 32"/>
                <a:gd name="T12" fmla="*/ 57 w 63"/>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63" h="32">
                  <a:moveTo>
                    <a:pt x="57" y="16"/>
                  </a:moveTo>
                  <a:cubicBezTo>
                    <a:pt x="41" y="11"/>
                    <a:pt x="26" y="6"/>
                    <a:pt x="10" y="1"/>
                  </a:cubicBezTo>
                  <a:cubicBezTo>
                    <a:pt x="6" y="0"/>
                    <a:pt x="2" y="3"/>
                    <a:pt x="1" y="7"/>
                  </a:cubicBezTo>
                  <a:cubicBezTo>
                    <a:pt x="0" y="11"/>
                    <a:pt x="2" y="14"/>
                    <a:pt x="6" y="16"/>
                  </a:cubicBezTo>
                  <a:cubicBezTo>
                    <a:pt x="22" y="21"/>
                    <a:pt x="37" y="25"/>
                    <a:pt x="53" y="30"/>
                  </a:cubicBezTo>
                  <a:cubicBezTo>
                    <a:pt x="57" y="32"/>
                    <a:pt x="61" y="29"/>
                    <a:pt x="62" y="25"/>
                  </a:cubicBezTo>
                  <a:cubicBezTo>
                    <a:pt x="63" y="21"/>
                    <a:pt x="61" y="17"/>
                    <a:pt x="57" y="1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8" name="Freeform 136"/>
            <p:cNvSpPr>
              <a:spLocks/>
            </p:cNvSpPr>
            <p:nvPr/>
          </p:nvSpPr>
          <p:spPr bwMode="auto">
            <a:xfrm>
              <a:off x="2956502" y="4618633"/>
              <a:ext cx="62127" cy="51984"/>
            </a:xfrm>
            <a:custGeom>
              <a:avLst/>
              <a:gdLst>
                <a:gd name="T0" fmla="*/ 55 w 60"/>
                <a:gd name="T1" fmla="*/ 34 h 50"/>
                <a:gd name="T2" fmla="*/ 12 w 60"/>
                <a:gd name="T3" fmla="*/ 3 h 50"/>
                <a:gd name="T4" fmla="*/ 2 w 60"/>
                <a:gd name="T5" fmla="*/ 5 h 50"/>
                <a:gd name="T6" fmla="*/ 5 w 60"/>
                <a:gd name="T7" fmla="*/ 16 h 50"/>
                <a:gd name="T8" fmla="*/ 48 w 60"/>
                <a:gd name="T9" fmla="*/ 47 h 50"/>
                <a:gd name="T10" fmla="*/ 58 w 60"/>
                <a:gd name="T11" fmla="*/ 45 h 50"/>
                <a:gd name="T12" fmla="*/ 55 w 60"/>
                <a:gd name="T13" fmla="*/ 34 h 50"/>
              </a:gdLst>
              <a:ahLst/>
              <a:cxnLst>
                <a:cxn ang="0">
                  <a:pos x="T0" y="T1"/>
                </a:cxn>
                <a:cxn ang="0">
                  <a:pos x="T2" y="T3"/>
                </a:cxn>
                <a:cxn ang="0">
                  <a:pos x="T4" y="T5"/>
                </a:cxn>
                <a:cxn ang="0">
                  <a:pos x="T6" y="T7"/>
                </a:cxn>
                <a:cxn ang="0">
                  <a:pos x="T8" y="T9"/>
                </a:cxn>
                <a:cxn ang="0">
                  <a:pos x="T10" y="T11"/>
                </a:cxn>
                <a:cxn ang="0">
                  <a:pos x="T12" y="T13"/>
                </a:cxn>
              </a:cxnLst>
              <a:rect l="0" t="0" r="r" b="b"/>
              <a:pathLst>
                <a:path w="60" h="50">
                  <a:moveTo>
                    <a:pt x="55" y="34"/>
                  </a:moveTo>
                  <a:cubicBezTo>
                    <a:pt x="41" y="24"/>
                    <a:pt x="27" y="13"/>
                    <a:pt x="12" y="3"/>
                  </a:cubicBezTo>
                  <a:cubicBezTo>
                    <a:pt x="9" y="0"/>
                    <a:pt x="4" y="2"/>
                    <a:pt x="2" y="5"/>
                  </a:cubicBezTo>
                  <a:cubicBezTo>
                    <a:pt x="0" y="9"/>
                    <a:pt x="1" y="13"/>
                    <a:pt x="5" y="16"/>
                  </a:cubicBezTo>
                  <a:cubicBezTo>
                    <a:pt x="19" y="26"/>
                    <a:pt x="34" y="37"/>
                    <a:pt x="48" y="47"/>
                  </a:cubicBezTo>
                  <a:cubicBezTo>
                    <a:pt x="51" y="50"/>
                    <a:pt x="56" y="48"/>
                    <a:pt x="58" y="45"/>
                  </a:cubicBezTo>
                  <a:cubicBezTo>
                    <a:pt x="60" y="41"/>
                    <a:pt x="59" y="37"/>
                    <a:pt x="55" y="3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9" name="Freeform 137"/>
            <p:cNvSpPr>
              <a:spLocks/>
            </p:cNvSpPr>
            <p:nvPr/>
          </p:nvSpPr>
          <p:spPr bwMode="auto">
            <a:xfrm>
              <a:off x="3004048" y="4564114"/>
              <a:ext cx="50716" cy="53252"/>
            </a:xfrm>
            <a:custGeom>
              <a:avLst/>
              <a:gdLst>
                <a:gd name="T0" fmla="*/ 46 w 49"/>
                <a:gd name="T1" fmla="*/ 39 h 52"/>
                <a:gd name="T2" fmla="*/ 13 w 49"/>
                <a:gd name="T3" fmla="*/ 3 h 52"/>
                <a:gd name="T4" fmla="*/ 3 w 49"/>
                <a:gd name="T5" fmla="*/ 3 h 52"/>
                <a:gd name="T6" fmla="*/ 3 w 49"/>
                <a:gd name="T7" fmla="*/ 14 h 52"/>
                <a:gd name="T8" fmla="*/ 36 w 49"/>
                <a:gd name="T9" fmla="*/ 49 h 52"/>
                <a:gd name="T10" fmla="*/ 46 w 49"/>
                <a:gd name="T11" fmla="*/ 49 h 52"/>
                <a:gd name="T12" fmla="*/ 46 w 49"/>
                <a:gd name="T13" fmla="*/ 39 h 52"/>
              </a:gdLst>
              <a:ahLst/>
              <a:cxnLst>
                <a:cxn ang="0">
                  <a:pos x="T0" y="T1"/>
                </a:cxn>
                <a:cxn ang="0">
                  <a:pos x="T2" y="T3"/>
                </a:cxn>
                <a:cxn ang="0">
                  <a:pos x="T4" y="T5"/>
                </a:cxn>
                <a:cxn ang="0">
                  <a:pos x="T6" y="T7"/>
                </a:cxn>
                <a:cxn ang="0">
                  <a:pos x="T8" y="T9"/>
                </a:cxn>
                <a:cxn ang="0">
                  <a:pos x="T10" y="T11"/>
                </a:cxn>
                <a:cxn ang="0">
                  <a:pos x="T12" y="T13"/>
                </a:cxn>
              </a:cxnLst>
              <a:rect l="0" t="0" r="r" b="b"/>
              <a:pathLst>
                <a:path w="49" h="52">
                  <a:moveTo>
                    <a:pt x="46" y="39"/>
                  </a:moveTo>
                  <a:cubicBezTo>
                    <a:pt x="35" y="27"/>
                    <a:pt x="24" y="15"/>
                    <a:pt x="13" y="3"/>
                  </a:cubicBezTo>
                  <a:cubicBezTo>
                    <a:pt x="11" y="0"/>
                    <a:pt x="5" y="0"/>
                    <a:pt x="3" y="3"/>
                  </a:cubicBezTo>
                  <a:cubicBezTo>
                    <a:pt x="0" y="6"/>
                    <a:pt x="0" y="11"/>
                    <a:pt x="3" y="14"/>
                  </a:cubicBezTo>
                  <a:cubicBezTo>
                    <a:pt x="14" y="26"/>
                    <a:pt x="25" y="37"/>
                    <a:pt x="36" y="49"/>
                  </a:cubicBezTo>
                  <a:cubicBezTo>
                    <a:pt x="38" y="52"/>
                    <a:pt x="44" y="52"/>
                    <a:pt x="46" y="49"/>
                  </a:cubicBezTo>
                  <a:cubicBezTo>
                    <a:pt x="49" y="46"/>
                    <a:pt x="49" y="42"/>
                    <a:pt x="46" y="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0" name="Freeform 138"/>
            <p:cNvSpPr>
              <a:spLocks/>
            </p:cNvSpPr>
            <p:nvPr/>
          </p:nvSpPr>
          <p:spPr bwMode="auto">
            <a:xfrm>
              <a:off x="3040183" y="4515299"/>
              <a:ext cx="64029" cy="42475"/>
            </a:xfrm>
            <a:custGeom>
              <a:avLst/>
              <a:gdLst>
                <a:gd name="T0" fmla="*/ 58 w 62"/>
                <a:gd name="T1" fmla="*/ 26 h 41"/>
                <a:gd name="T2" fmla="*/ 12 w 62"/>
                <a:gd name="T3" fmla="*/ 2 h 41"/>
                <a:gd name="T4" fmla="*/ 1 w 62"/>
                <a:gd name="T5" fmla="*/ 4 h 41"/>
                <a:gd name="T6" fmla="*/ 4 w 62"/>
                <a:gd name="T7" fmla="*/ 15 h 41"/>
                <a:gd name="T8" fmla="*/ 50 w 62"/>
                <a:gd name="T9" fmla="*/ 39 h 41"/>
                <a:gd name="T10" fmla="*/ 60 w 62"/>
                <a:gd name="T11" fmla="*/ 37 h 41"/>
                <a:gd name="T12" fmla="*/ 58 w 62"/>
                <a:gd name="T13" fmla="*/ 26 h 41"/>
              </a:gdLst>
              <a:ahLst/>
              <a:cxnLst>
                <a:cxn ang="0">
                  <a:pos x="T0" y="T1"/>
                </a:cxn>
                <a:cxn ang="0">
                  <a:pos x="T2" y="T3"/>
                </a:cxn>
                <a:cxn ang="0">
                  <a:pos x="T4" y="T5"/>
                </a:cxn>
                <a:cxn ang="0">
                  <a:pos x="T6" y="T7"/>
                </a:cxn>
                <a:cxn ang="0">
                  <a:pos x="T8" y="T9"/>
                </a:cxn>
                <a:cxn ang="0">
                  <a:pos x="T10" y="T11"/>
                </a:cxn>
                <a:cxn ang="0">
                  <a:pos x="T12" y="T13"/>
                </a:cxn>
              </a:cxnLst>
              <a:rect l="0" t="0" r="r" b="b"/>
              <a:pathLst>
                <a:path w="62" h="41">
                  <a:moveTo>
                    <a:pt x="58" y="26"/>
                  </a:moveTo>
                  <a:cubicBezTo>
                    <a:pt x="42" y="18"/>
                    <a:pt x="27" y="10"/>
                    <a:pt x="12" y="2"/>
                  </a:cubicBezTo>
                  <a:cubicBezTo>
                    <a:pt x="8" y="0"/>
                    <a:pt x="3" y="1"/>
                    <a:pt x="1" y="4"/>
                  </a:cubicBezTo>
                  <a:cubicBezTo>
                    <a:pt x="0" y="8"/>
                    <a:pt x="0" y="13"/>
                    <a:pt x="4" y="15"/>
                  </a:cubicBezTo>
                  <a:cubicBezTo>
                    <a:pt x="19" y="23"/>
                    <a:pt x="35" y="31"/>
                    <a:pt x="50" y="39"/>
                  </a:cubicBezTo>
                  <a:cubicBezTo>
                    <a:pt x="53" y="41"/>
                    <a:pt x="58" y="40"/>
                    <a:pt x="60" y="37"/>
                  </a:cubicBezTo>
                  <a:cubicBezTo>
                    <a:pt x="62" y="33"/>
                    <a:pt x="61" y="28"/>
                    <a:pt x="58" y="2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1" name="Freeform 139"/>
            <p:cNvSpPr>
              <a:spLocks/>
            </p:cNvSpPr>
            <p:nvPr/>
          </p:nvSpPr>
          <p:spPr bwMode="auto">
            <a:xfrm>
              <a:off x="3084560" y="4448734"/>
              <a:ext cx="60225" cy="64029"/>
            </a:xfrm>
            <a:custGeom>
              <a:avLst/>
              <a:gdLst>
                <a:gd name="T0" fmla="*/ 55 w 58"/>
                <a:gd name="T1" fmla="*/ 48 h 62"/>
                <a:gd name="T2" fmla="*/ 14 w 58"/>
                <a:gd name="T3" fmla="*/ 3 h 62"/>
                <a:gd name="T4" fmla="*/ 3 w 58"/>
                <a:gd name="T5" fmla="*/ 3 h 62"/>
                <a:gd name="T6" fmla="*/ 3 w 58"/>
                <a:gd name="T7" fmla="*/ 13 h 62"/>
                <a:gd name="T8" fmla="*/ 44 w 58"/>
                <a:gd name="T9" fmla="*/ 59 h 62"/>
                <a:gd name="T10" fmla="*/ 55 w 58"/>
                <a:gd name="T11" fmla="*/ 59 h 62"/>
                <a:gd name="T12" fmla="*/ 55 w 58"/>
                <a:gd name="T13" fmla="*/ 48 h 62"/>
              </a:gdLst>
              <a:ahLst/>
              <a:cxnLst>
                <a:cxn ang="0">
                  <a:pos x="T0" y="T1"/>
                </a:cxn>
                <a:cxn ang="0">
                  <a:pos x="T2" y="T3"/>
                </a:cxn>
                <a:cxn ang="0">
                  <a:pos x="T4" y="T5"/>
                </a:cxn>
                <a:cxn ang="0">
                  <a:pos x="T6" y="T7"/>
                </a:cxn>
                <a:cxn ang="0">
                  <a:pos x="T8" y="T9"/>
                </a:cxn>
                <a:cxn ang="0">
                  <a:pos x="T10" y="T11"/>
                </a:cxn>
                <a:cxn ang="0">
                  <a:pos x="T12" y="T13"/>
                </a:cxn>
              </a:cxnLst>
              <a:rect l="0" t="0" r="r" b="b"/>
              <a:pathLst>
                <a:path w="58" h="62">
                  <a:moveTo>
                    <a:pt x="55" y="48"/>
                  </a:moveTo>
                  <a:cubicBezTo>
                    <a:pt x="14" y="3"/>
                    <a:pt x="14" y="3"/>
                    <a:pt x="14" y="3"/>
                  </a:cubicBezTo>
                  <a:cubicBezTo>
                    <a:pt x="11" y="0"/>
                    <a:pt x="6" y="0"/>
                    <a:pt x="3" y="3"/>
                  </a:cubicBezTo>
                  <a:cubicBezTo>
                    <a:pt x="0" y="6"/>
                    <a:pt x="0" y="10"/>
                    <a:pt x="3" y="13"/>
                  </a:cubicBezTo>
                  <a:cubicBezTo>
                    <a:pt x="17" y="29"/>
                    <a:pt x="31" y="44"/>
                    <a:pt x="44" y="59"/>
                  </a:cubicBezTo>
                  <a:cubicBezTo>
                    <a:pt x="47" y="62"/>
                    <a:pt x="52" y="62"/>
                    <a:pt x="55" y="59"/>
                  </a:cubicBezTo>
                  <a:cubicBezTo>
                    <a:pt x="58" y="56"/>
                    <a:pt x="58" y="52"/>
                    <a:pt x="55" y="4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2" name="Freeform 140"/>
            <p:cNvSpPr>
              <a:spLocks/>
            </p:cNvSpPr>
            <p:nvPr/>
          </p:nvSpPr>
          <p:spPr bwMode="auto">
            <a:xfrm>
              <a:off x="2861409" y="3516826"/>
              <a:ext cx="499554" cy="134398"/>
            </a:xfrm>
            <a:custGeom>
              <a:avLst/>
              <a:gdLst>
                <a:gd name="T0" fmla="*/ 473 w 483"/>
                <a:gd name="T1" fmla="*/ 109 h 130"/>
                <a:gd name="T2" fmla="*/ 109 w 483"/>
                <a:gd name="T3" fmla="*/ 55 h 130"/>
                <a:gd name="T4" fmla="*/ 16 w 483"/>
                <a:gd name="T5" fmla="*/ 5 h 130"/>
                <a:gd name="T6" fmla="*/ 9 w 483"/>
                <a:gd name="T7" fmla="*/ 18 h 130"/>
                <a:gd name="T8" fmla="*/ 365 w 483"/>
                <a:gd name="T9" fmla="*/ 128 h 130"/>
                <a:gd name="T10" fmla="*/ 473 w 483"/>
                <a:gd name="T11" fmla="*/ 124 h 130"/>
                <a:gd name="T12" fmla="*/ 473 w 483"/>
                <a:gd name="T13" fmla="*/ 109 h 130"/>
              </a:gdLst>
              <a:ahLst/>
              <a:cxnLst>
                <a:cxn ang="0">
                  <a:pos x="T0" y="T1"/>
                </a:cxn>
                <a:cxn ang="0">
                  <a:pos x="T2" y="T3"/>
                </a:cxn>
                <a:cxn ang="0">
                  <a:pos x="T4" y="T5"/>
                </a:cxn>
                <a:cxn ang="0">
                  <a:pos x="T6" y="T7"/>
                </a:cxn>
                <a:cxn ang="0">
                  <a:pos x="T8" y="T9"/>
                </a:cxn>
                <a:cxn ang="0">
                  <a:pos x="T10" y="T11"/>
                </a:cxn>
                <a:cxn ang="0">
                  <a:pos x="T12" y="T13"/>
                </a:cxn>
              </a:cxnLst>
              <a:rect l="0" t="0" r="r" b="b"/>
              <a:pathLst>
                <a:path w="483" h="130">
                  <a:moveTo>
                    <a:pt x="473" y="109"/>
                  </a:moveTo>
                  <a:cubicBezTo>
                    <a:pt x="350" y="124"/>
                    <a:pt x="223" y="105"/>
                    <a:pt x="109" y="55"/>
                  </a:cubicBezTo>
                  <a:cubicBezTo>
                    <a:pt x="77" y="41"/>
                    <a:pt x="46" y="24"/>
                    <a:pt x="16" y="5"/>
                  </a:cubicBezTo>
                  <a:cubicBezTo>
                    <a:pt x="8" y="0"/>
                    <a:pt x="0" y="13"/>
                    <a:pt x="9" y="18"/>
                  </a:cubicBezTo>
                  <a:cubicBezTo>
                    <a:pt x="115" y="86"/>
                    <a:pt x="239" y="124"/>
                    <a:pt x="365" y="128"/>
                  </a:cubicBezTo>
                  <a:cubicBezTo>
                    <a:pt x="401" y="130"/>
                    <a:pt x="437" y="128"/>
                    <a:pt x="473" y="124"/>
                  </a:cubicBezTo>
                  <a:cubicBezTo>
                    <a:pt x="483" y="123"/>
                    <a:pt x="483" y="108"/>
                    <a:pt x="473" y="10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3" name="Freeform 141"/>
            <p:cNvSpPr>
              <a:spLocks/>
            </p:cNvSpPr>
            <p:nvPr/>
          </p:nvSpPr>
          <p:spPr bwMode="auto">
            <a:xfrm>
              <a:off x="2941921" y="3652492"/>
              <a:ext cx="255482" cy="110941"/>
            </a:xfrm>
            <a:custGeom>
              <a:avLst/>
              <a:gdLst>
                <a:gd name="T0" fmla="*/ 234 w 247"/>
                <a:gd name="T1" fmla="*/ 1 h 107"/>
                <a:gd name="T2" fmla="*/ 8 w 247"/>
                <a:gd name="T3" fmla="*/ 90 h 107"/>
                <a:gd name="T4" fmla="*/ 15 w 247"/>
                <a:gd name="T5" fmla="*/ 102 h 107"/>
                <a:gd name="T6" fmla="*/ 238 w 247"/>
                <a:gd name="T7" fmla="*/ 16 h 107"/>
                <a:gd name="T8" fmla="*/ 234 w 247"/>
                <a:gd name="T9" fmla="*/ 1 h 107"/>
              </a:gdLst>
              <a:ahLst/>
              <a:cxnLst>
                <a:cxn ang="0">
                  <a:pos x="T0" y="T1"/>
                </a:cxn>
                <a:cxn ang="0">
                  <a:pos x="T2" y="T3"/>
                </a:cxn>
                <a:cxn ang="0">
                  <a:pos x="T4" y="T5"/>
                </a:cxn>
                <a:cxn ang="0">
                  <a:pos x="T6" y="T7"/>
                </a:cxn>
                <a:cxn ang="0">
                  <a:pos x="T8" y="T9"/>
                </a:cxn>
              </a:cxnLst>
              <a:rect l="0" t="0" r="r" b="b"/>
              <a:pathLst>
                <a:path w="247" h="107">
                  <a:moveTo>
                    <a:pt x="234" y="1"/>
                  </a:moveTo>
                  <a:cubicBezTo>
                    <a:pt x="154" y="18"/>
                    <a:pt x="77" y="47"/>
                    <a:pt x="8" y="90"/>
                  </a:cubicBezTo>
                  <a:cubicBezTo>
                    <a:pt x="0" y="94"/>
                    <a:pt x="7" y="107"/>
                    <a:pt x="15" y="102"/>
                  </a:cubicBezTo>
                  <a:cubicBezTo>
                    <a:pt x="84" y="61"/>
                    <a:pt x="159" y="32"/>
                    <a:pt x="238" y="16"/>
                  </a:cubicBezTo>
                  <a:cubicBezTo>
                    <a:pt x="247" y="14"/>
                    <a:pt x="243" y="0"/>
                    <a:pt x="234"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4" name="Freeform 142"/>
            <p:cNvSpPr>
              <a:spLocks/>
            </p:cNvSpPr>
            <p:nvPr/>
          </p:nvSpPr>
          <p:spPr bwMode="auto">
            <a:xfrm>
              <a:off x="4280826" y="4264255"/>
              <a:ext cx="48814" cy="258018"/>
            </a:xfrm>
            <a:custGeom>
              <a:avLst/>
              <a:gdLst>
                <a:gd name="T0" fmla="*/ 31 w 47"/>
                <a:gd name="T1" fmla="*/ 9 h 249"/>
                <a:gd name="T2" fmla="*/ 2 w 47"/>
                <a:gd name="T3" fmla="*/ 236 h 249"/>
                <a:gd name="T4" fmla="*/ 17 w 47"/>
                <a:gd name="T5" fmla="*/ 240 h 249"/>
                <a:gd name="T6" fmla="*/ 46 w 47"/>
                <a:gd name="T7" fmla="*/ 9 h 249"/>
                <a:gd name="T8" fmla="*/ 31 w 47"/>
                <a:gd name="T9" fmla="*/ 9 h 249"/>
              </a:gdLst>
              <a:ahLst/>
              <a:cxnLst>
                <a:cxn ang="0">
                  <a:pos x="T0" y="T1"/>
                </a:cxn>
                <a:cxn ang="0">
                  <a:pos x="T2" y="T3"/>
                </a:cxn>
                <a:cxn ang="0">
                  <a:pos x="T4" y="T5"/>
                </a:cxn>
                <a:cxn ang="0">
                  <a:pos x="T6" y="T7"/>
                </a:cxn>
                <a:cxn ang="0">
                  <a:pos x="T8" y="T9"/>
                </a:cxn>
              </a:cxnLst>
              <a:rect l="0" t="0" r="r" b="b"/>
              <a:pathLst>
                <a:path w="47" h="249">
                  <a:moveTo>
                    <a:pt x="31" y="9"/>
                  </a:moveTo>
                  <a:cubicBezTo>
                    <a:pt x="32" y="86"/>
                    <a:pt x="22" y="162"/>
                    <a:pt x="2" y="236"/>
                  </a:cubicBezTo>
                  <a:cubicBezTo>
                    <a:pt x="0" y="245"/>
                    <a:pt x="14" y="249"/>
                    <a:pt x="17" y="240"/>
                  </a:cubicBezTo>
                  <a:cubicBezTo>
                    <a:pt x="37" y="165"/>
                    <a:pt x="47" y="87"/>
                    <a:pt x="46" y="9"/>
                  </a:cubicBezTo>
                  <a:cubicBezTo>
                    <a:pt x="46" y="0"/>
                    <a:pt x="31" y="0"/>
                    <a:pt x="3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5" name="Freeform 143"/>
            <p:cNvSpPr>
              <a:spLocks/>
            </p:cNvSpPr>
            <p:nvPr/>
          </p:nvSpPr>
          <p:spPr bwMode="auto">
            <a:xfrm>
              <a:off x="4222502" y="4456342"/>
              <a:ext cx="38671" cy="102066"/>
            </a:xfrm>
            <a:custGeom>
              <a:avLst/>
              <a:gdLst>
                <a:gd name="T0" fmla="*/ 20 w 37"/>
                <a:gd name="T1" fmla="*/ 9 h 99"/>
                <a:gd name="T2" fmla="*/ 2 w 37"/>
                <a:gd name="T3" fmla="*/ 86 h 99"/>
                <a:gd name="T4" fmla="*/ 16 w 37"/>
                <a:gd name="T5" fmla="*/ 90 h 99"/>
                <a:gd name="T6" fmla="*/ 35 w 37"/>
                <a:gd name="T7" fmla="*/ 13 h 99"/>
                <a:gd name="T8" fmla="*/ 20 w 37"/>
                <a:gd name="T9" fmla="*/ 9 h 99"/>
              </a:gdLst>
              <a:ahLst/>
              <a:cxnLst>
                <a:cxn ang="0">
                  <a:pos x="T0" y="T1"/>
                </a:cxn>
                <a:cxn ang="0">
                  <a:pos x="T2" y="T3"/>
                </a:cxn>
                <a:cxn ang="0">
                  <a:pos x="T4" y="T5"/>
                </a:cxn>
                <a:cxn ang="0">
                  <a:pos x="T6" y="T7"/>
                </a:cxn>
                <a:cxn ang="0">
                  <a:pos x="T8" y="T9"/>
                </a:cxn>
              </a:cxnLst>
              <a:rect l="0" t="0" r="r" b="b"/>
              <a:pathLst>
                <a:path w="37" h="99">
                  <a:moveTo>
                    <a:pt x="20" y="9"/>
                  </a:moveTo>
                  <a:cubicBezTo>
                    <a:pt x="2" y="86"/>
                    <a:pt x="2" y="86"/>
                    <a:pt x="2" y="86"/>
                  </a:cubicBezTo>
                  <a:cubicBezTo>
                    <a:pt x="0" y="95"/>
                    <a:pt x="14" y="99"/>
                    <a:pt x="16" y="90"/>
                  </a:cubicBezTo>
                  <a:cubicBezTo>
                    <a:pt x="22" y="64"/>
                    <a:pt x="29" y="39"/>
                    <a:pt x="35" y="13"/>
                  </a:cubicBezTo>
                  <a:cubicBezTo>
                    <a:pt x="37" y="4"/>
                    <a:pt x="23" y="0"/>
                    <a:pt x="20"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6" name="Freeform 144"/>
            <p:cNvSpPr>
              <a:spLocks noEditPoints="1"/>
            </p:cNvSpPr>
            <p:nvPr/>
          </p:nvSpPr>
          <p:spPr bwMode="auto">
            <a:xfrm>
              <a:off x="3256361" y="5914430"/>
              <a:ext cx="639023" cy="399389"/>
            </a:xfrm>
            <a:custGeom>
              <a:avLst/>
              <a:gdLst>
                <a:gd name="T0" fmla="*/ 258 w 617"/>
                <a:gd name="T1" fmla="*/ 368 h 386"/>
                <a:gd name="T2" fmla="*/ 247 w 617"/>
                <a:gd name="T3" fmla="*/ 378 h 386"/>
                <a:gd name="T4" fmla="*/ 7 w 617"/>
                <a:gd name="T5" fmla="*/ 108 h 386"/>
                <a:gd name="T6" fmla="*/ 17 w 617"/>
                <a:gd name="T7" fmla="*/ 97 h 386"/>
                <a:gd name="T8" fmla="*/ 258 w 617"/>
                <a:gd name="T9" fmla="*/ 368 h 386"/>
                <a:gd name="T10" fmla="*/ 137 w 617"/>
                <a:gd name="T11" fmla="*/ 21 h 386"/>
                <a:gd name="T12" fmla="*/ 127 w 617"/>
                <a:gd name="T13" fmla="*/ 32 h 386"/>
                <a:gd name="T14" fmla="*/ 412 w 617"/>
                <a:gd name="T15" fmla="*/ 341 h 386"/>
                <a:gd name="T16" fmla="*/ 422 w 617"/>
                <a:gd name="T17" fmla="*/ 331 h 386"/>
                <a:gd name="T18" fmla="*/ 137 w 617"/>
                <a:gd name="T19" fmla="*/ 21 h 386"/>
                <a:gd name="T20" fmla="*/ 312 w 617"/>
                <a:gd name="T21" fmla="*/ 7 h 386"/>
                <a:gd name="T22" fmla="*/ 302 w 617"/>
                <a:gd name="T23" fmla="*/ 17 h 386"/>
                <a:gd name="T24" fmla="*/ 519 w 617"/>
                <a:gd name="T25" fmla="*/ 248 h 386"/>
                <a:gd name="T26" fmla="*/ 530 w 617"/>
                <a:gd name="T27" fmla="*/ 237 h 386"/>
                <a:gd name="T28" fmla="*/ 312 w 617"/>
                <a:gd name="T29" fmla="*/ 7 h 386"/>
                <a:gd name="T30" fmla="*/ 610 w 617"/>
                <a:gd name="T31" fmla="*/ 138 h 386"/>
                <a:gd name="T32" fmla="*/ 501 w 617"/>
                <a:gd name="T33" fmla="*/ 31 h 386"/>
                <a:gd name="T34" fmla="*/ 491 w 617"/>
                <a:gd name="T35" fmla="*/ 41 h 386"/>
                <a:gd name="T36" fmla="*/ 600 w 617"/>
                <a:gd name="T37" fmla="*/ 148 h 386"/>
                <a:gd name="T38" fmla="*/ 610 w 617"/>
                <a:gd name="T39" fmla="*/ 138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7" h="386">
                  <a:moveTo>
                    <a:pt x="258" y="368"/>
                  </a:moveTo>
                  <a:cubicBezTo>
                    <a:pt x="264" y="375"/>
                    <a:pt x="254" y="386"/>
                    <a:pt x="247" y="378"/>
                  </a:cubicBezTo>
                  <a:cubicBezTo>
                    <a:pt x="167" y="288"/>
                    <a:pt x="87" y="198"/>
                    <a:pt x="7" y="108"/>
                  </a:cubicBezTo>
                  <a:cubicBezTo>
                    <a:pt x="0" y="100"/>
                    <a:pt x="11" y="90"/>
                    <a:pt x="17" y="97"/>
                  </a:cubicBezTo>
                  <a:cubicBezTo>
                    <a:pt x="97" y="187"/>
                    <a:pt x="178" y="278"/>
                    <a:pt x="258" y="368"/>
                  </a:cubicBezTo>
                  <a:close/>
                  <a:moveTo>
                    <a:pt x="137" y="21"/>
                  </a:moveTo>
                  <a:cubicBezTo>
                    <a:pt x="131" y="14"/>
                    <a:pt x="120" y="25"/>
                    <a:pt x="127" y="32"/>
                  </a:cubicBezTo>
                  <a:cubicBezTo>
                    <a:pt x="222" y="135"/>
                    <a:pt x="317" y="238"/>
                    <a:pt x="412" y="341"/>
                  </a:cubicBezTo>
                  <a:cubicBezTo>
                    <a:pt x="418" y="349"/>
                    <a:pt x="429" y="338"/>
                    <a:pt x="422" y="331"/>
                  </a:cubicBezTo>
                  <a:cubicBezTo>
                    <a:pt x="327" y="228"/>
                    <a:pt x="232" y="125"/>
                    <a:pt x="137" y="21"/>
                  </a:cubicBezTo>
                  <a:close/>
                  <a:moveTo>
                    <a:pt x="312" y="7"/>
                  </a:moveTo>
                  <a:cubicBezTo>
                    <a:pt x="306" y="0"/>
                    <a:pt x="295" y="10"/>
                    <a:pt x="302" y="17"/>
                  </a:cubicBezTo>
                  <a:cubicBezTo>
                    <a:pt x="374" y="94"/>
                    <a:pt x="447" y="171"/>
                    <a:pt x="519" y="248"/>
                  </a:cubicBezTo>
                  <a:cubicBezTo>
                    <a:pt x="526" y="255"/>
                    <a:pt x="536" y="244"/>
                    <a:pt x="530" y="237"/>
                  </a:cubicBezTo>
                  <a:cubicBezTo>
                    <a:pt x="457" y="160"/>
                    <a:pt x="385" y="84"/>
                    <a:pt x="312" y="7"/>
                  </a:cubicBezTo>
                  <a:close/>
                  <a:moveTo>
                    <a:pt x="610" y="138"/>
                  </a:moveTo>
                  <a:cubicBezTo>
                    <a:pt x="574" y="102"/>
                    <a:pt x="537" y="66"/>
                    <a:pt x="501" y="31"/>
                  </a:cubicBezTo>
                  <a:cubicBezTo>
                    <a:pt x="494" y="24"/>
                    <a:pt x="484" y="35"/>
                    <a:pt x="491" y="41"/>
                  </a:cubicBezTo>
                  <a:cubicBezTo>
                    <a:pt x="600" y="148"/>
                    <a:pt x="600" y="148"/>
                    <a:pt x="600" y="148"/>
                  </a:cubicBezTo>
                  <a:cubicBezTo>
                    <a:pt x="606" y="155"/>
                    <a:pt x="617" y="144"/>
                    <a:pt x="610" y="1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7" name="Freeform 145"/>
            <p:cNvSpPr>
              <a:spLocks noEditPoints="1"/>
            </p:cNvSpPr>
            <p:nvPr/>
          </p:nvSpPr>
          <p:spPr bwMode="auto">
            <a:xfrm>
              <a:off x="4895124" y="5540398"/>
              <a:ext cx="638389" cy="504625"/>
            </a:xfrm>
            <a:custGeom>
              <a:avLst/>
              <a:gdLst>
                <a:gd name="T0" fmla="*/ 27 w 617"/>
                <a:gd name="T1" fmla="*/ 29 h 487"/>
                <a:gd name="T2" fmla="*/ 15 w 617"/>
                <a:gd name="T3" fmla="*/ 391 h 487"/>
                <a:gd name="T4" fmla="*/ 0 w 617"/>
                <a:gd name="T5" fmla="*/ 391 h 487"/>
                <a:gd name="T6" fmla="*/ 12 w 617"/>
                <a:gd name="T7" fmla="*/ 29 h 487"/>
                <a:gd name="T8" fmla="*/ 27 w 617"/>
                <a:gd name="T9" fmla="*/ 29 h 487"/>
                <a:gd name="T10" fmla="*/ 184 w 617"/>
                <a:gd name="T11" fmla="*/ 13 h 487"/>
                <a:gd name="T12" fmla="*/ 152 w 617"/>
                <a:gd name="T13" fmla="*/ 436 h 487"/>
                <a:gd name="T14" fmla="*/ 167 w 617"/>
                <a:gd name="T15" fmla="*/ 436 h 487"/>
                <a:gd name="T16" fmla="*/ 199 w 617"/>
                <a:gd name="T17" fmla="*/ 13 h 487"/>
                <a:gd name="T18" fmla="*/ 184 w 617"/>
                <a:gd name="T19" fmla="*/ 13 h 487"/>
                <a:gd name="T20" fmla="*/ 327 w 617"/>
                <a:gd name="T21" fmla="*/ 10 h 487"/>
                <a:gd name="T22" fmla="*/ 286 w 617"/>
                <a:gd name="T23" fmla="*/ 452 h 487"/>
                <a:gd name="T24" fmla="*/ 301 w 617"/>
                <a:gd name="T25" fmla="*/ 452 h 487"/>
                <a:gd name="T26" fmla="*/ 342 w 617"/>
                <a:gd name="T27" fmla="*/ 10 h 487"/>
                <a:gd name="T28" fmla="*/ 327 w 617"/>
                <a:gd name="T29" fmla="*/ 10 h 487"/>
                <a:gd name="T30" fmla="*/ 475 w 617"/>
                <a:gd name="T31" fmla="*/ 21 h 487"/>
                <a:gd name="T32" fmla="*/ 443 w 617"/>
                <a:gd name="T33" fmla="*/ 477 h 487"/>
                <a:gd name="T34" fmla="*/ 458 w 617"/>
                <a:gd name="T35" fmla="*/ 477 h 487"/>
                <a:gd name="T36" fmla="*/ 490 w 617"/>
                <a:gd name="T37" fmla="*/ 21 h 487"/>
                <a:gd name="T38" fmla="*/ 475 w 617"/>
                <a:gd name="T39" fmla="*/ 21 h 487"/>
                <a:gd name="T40" fmla="*/ 601 w 617"/>
                <a:gd name="T41" fmla="*/ 82 h 487"/>
                <a:gd name="T42" fmla="*/ 574 w 617"/>
                <a:gd name="T43" fmla="*/ 477 h 487"/>
                <a:gd name="T44" fmla="*/ 589 w 617"/>
                <a:gd name="T45" fmla="*/ 477 h 487"/>
                <a:gd name="T46" fmla="*/ 616 w 617"/>
                <a:gd name="T47" fmla="*/ 82 h 487"/>
                <a:gd name="T48" fmla="*/ 601 w 617"/>
                <a:gd name="T49" fmla="*/ 8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7" h="487">
                  <a:moveTo>
                    <a:pt x="27" y="29"/>
                  </a:moveTo>
                  <a:cubicBezTo>
                    <a:pt x="15" y="391"/>
                    <a:pt x="15" y="391"/>
                    <a:pt x="15" y="391"/>
                  </a:cubicBezTo>
                  <a:cubicBezTo>
                    <a:pt x="15" y="401"/>
                    <a:pt x="0" y="401"/>
                    <a:pt x="0" y="391"/>
                  </a:cubicBezTo>
                  <a:cubicBezTo>
                    <a:pt x="12" y="29"/>
                    <a:pt x="12" y="29"/>
                    <a:pt x="12" y="29"/>
                  </a:cubicBezTo>
                  <a:cubicBezTo>
                    <a:pt x="12" y="19"/>
                    <a:pt x="27" y="19"/>
                    <a:pt x="27" y="29"/>
                  </a:cubicBezTo>
                  <a:close/>
                  <a:moveTo>
                    <a:pt x="184" y="13"/>
                  </a:moveTo>
                  <a:cubicBezTo>
                    <a:pt x="173" y="154"/>
                    <a:pt x="162" y="295"/>
                    <a:pt x="152" y="436"/>
                  </a:cubicBezTo>
                  <a:cubicBezTo>
                    <a:pt x="151" y="445"/>
                    <a:pt x="166" y="445"/>
                    <a:pt x="167" y="436"/>
                  </a:cubicBezTo>
                  <a:cubicBezTo>
                    <a:pt x="177" y="295"/>
                    <a:pt x="188" y="154"/>
                    <a:pt x="199" y="13"/>
                  </a:cubicBezTo>
                  <a:cubicBezTo>
                    <a:pt x="199" y="3"/>
                    <a:pt x="184" y="3"/>
                    <a:pt x="184" y="13"/>
                  </a:cubicBezTo>
                  <a:close/>
                  <a:moveTo>
                    <a:pt x="327" y="10"/>
                  </a:moveTo>
                  <a:cubicBezTo>
                    <a:pt x="314" y="157"/>
                    <a:pt x="300" y="305"/>
                    <a:pt x="286" y="452"/>
                  </a:cubicBezTo>
                  <a:cubicBezTo>
                    <a:pt x="286" y="462"/>
                    <a:pt x="300" y="462"/>
                    <a:pt x="301" y="452"/>
                  </a:cubicBezTo>
                  <a:cubicBezTo>
                    <a:pt x="315" y="305"/>
                    <a:pt x="329" y="157"/>
                    <a:pt x="342" y="10"/>
                  </a:cubicBezTo>
                  <a:cubicBezTo>
                    <a:pt x="343" y="0"/>
                    <a:pt x="328" y="0"/>
                    <a:pt x="327" y="10"/>
                  </a:cubicBezTo>
                  <a:close/>
                  <a:moveTo>
                    <a:pt x="475" y="21"/>
                  </a:moveTo>
                  <a:cubicBezTo>
                    <a:pt x="464" y="173"/>
                    <a:pt x="454" y="325"/>
                    <a:pt x="443" y="477"/>
                  </a:cubicBezTo>
                  <a:cubicBezTo>
                    <a:pt x="442" y="487"/>
                    <a:pt x="457" y="487"/>
                    <a:pt x="458" y="477"/>
                  </a:cubicBezTo>
                  <a:cubicBezTo>
                    <a:pt x="469" y="325"/>
                    <a:pt x="479" y="173"/>
                    <a:pt x="490" y="21"/>
                  </a:cubicBezTo>
                  <a:cubicBezTo>
                    <a:pt x="491" y="11"/>
                    <a:pt x="476" y="11"/>
                    <a:pt x="475" y="21"/>
                  </a:cubicBezTo>
                  <a:close/>
                  <a:moveTo>
                    <a:pt x="601" y="82"/>
                  </a:moveTo>
                  <a:cubicBezTo>
                    <a:pt x="574" y="477"/>
                    <a:pt x="574" y="477"/>
                    <a:pt x="574" y="477"/>
                  </a:cubicBezTo>
                  <a:cubicBezTo>
                    <a:pt x="573" y="487"/>
                    <a:pt x="588" y="487"/>
                    <a:pt x="589" y="477"/>
                  </a:cubicBezTo>
                  <a:cubicBezTo>
                    <a:pt x="616" y="82"/>
                    <a:pt x="616" y="82"/>
                    <a:pt x="616" y="82"/>
                  </a:cubicBezTo>
                  <a:cubicBezTo>
                    <a:pt x="617" y="72"/>
                    <a:pt x="602" y="72"/>
                    <a:pt x="60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8" name="Freeform 146"/>
            <p:cNvSpPr>
              <a:spLocks/>
            </p:cNvSpPr>
            <p:nvPr/>
          </p:nvSpPr>
          <p:spPr bwMode="auto">
            <a:xfrm>
              <a:off x="2897544" y="4871580"/>
              <a:ext cx="1972222" cy="694810"/>
            </a:xfrm>
            <a:custGeom>
              <a:avLst/>
              <a:gdLst>
                <a:gd name="T0" fmla="*/ 1853 w 1905"/>
                <a:gd name="T1" fmla="*/ 571 h 671"/>
                <a:gd name="T2" fmla="*/ 1765 w 1905"/>
                <a:gd name="T3" fmla="*/ 571 h 671"/>
                <a:gd name="T4" fmla="*/ 1685 w 1905"/>
                <a:gd name="T5" fmla="*/ 488 h 671"/>
                <a:gd name="T6" fmla="*/ 1590 w 1905"/>
                <a:gd name="T7" fmla="*/ 491 h 671"/>
                <a:gd name="T8" fmla="*/ 1497 w 1905"/>
                <a:gd name="T9" fmla="*/ 488 h 671"/>
                <a:gd name="T10" fmla="*/ 1316 w 1905"/>
                <a:gd name="T11" fmla="*/ 430 h 671"/>
                <a:gd name="T12" fmla="*/ 1283 w 1905"/>
                <a:gd name="T13" fmla="*/ 415 h 671"/>
                <a:gd name="T14" fmla="*/ 1609 w 1905"/>
                <a:gd name="T15" fmla="*/ 106 h 671"/>
                <a:gd name="T16" fmla="*/ 1703 w 1905"/>
                <a:gd name="T17" fmla="*/ 17 h 671"/>
                <a:gd name="T18" fmla="*/ 1693 w 1905"/>
                <a:gd name="T19" fmla="*/ 6 h 671"/>
                <a:gd name="T20" fmla="*/ 1361 w 1905"/>
                <a:gd name="T21" fmla="*/ 321 h 671"/>
                <a:gd name="T22" fmla="*/ 1268 w 1905"/>
                <a:gd name="T23" fmla="*/ 409 h 671"/>
                <a:gd name="T24" fmla="*/ 1138 w 1905"/>
                <a:gd name="T25" fmla="*/ 351 h 671"/>
                <a:gd name="T26" fmla="*/ 772 w 1905"/>
                <a:gd name="T27" fmla="*/ 208 h 671"/>
                <a:gd name="T28" fmla="*/ 397 w 1905"/>
                <a:gd name="T29" fmla="*/ 85 h 671"/>
                <a:gd name="T30" fmla="*/ 48 w 1905"/>
                <a:gd name="T31" fmla="*/ 59 h 671"/>
                <a:gd name="T32" fmla="*/ 9 w 1905"/>
                <a:gd name="T33" fmla="*/ 74 h 671"/>
                <a:gd name="T34" fmla="*/ 16 w 1905"/>
                <a:gd name="T35" fmla="*/ 87 h 671"/>
                <a:gd name="T36" fmla="*/ 357 w 1905"/>
                <a:gd name="T37" fmla="*/ 90 h 671"/>
                <a:gd name="T38" fmla="*/ 719 w 1905"/>
                <a:gd name="T39" fmla="*/ 205 h 671"/>
                <a:gd name="T40" fmla="*/ 1076 w 1905"/>
                <a:gd name="T41" fmla="*/ 341 h 671"/>
                <a:gd name="T42" fmla="*/ 1252 w 1905"/>
                <a:gd name="T43" fmla="*/ 418 h 671"/>
                <a:gd name="T44" fmla="*/ 1420 w 1905"/>
                <a:gd name="T45" fmla="*/ 486 h 671"/>
                <a:gd name="T46" fmla="*/ 1597 w 1905"/>
                <a:gd name="T47" fmla="*/ 506 h 671"/>
                <a:gd name="T48" fmla="*/ 1691 w 1905"/>
                <a:gd name="T49" fmla="*/ 505 h 671"/>
                <a:gd name="T50" fmla="*/ 1747 w 1905"/>
                <a:gd name="T51" fmla="*/ 552 h 671"/>
                <a:gd name="T52" fmla="*/ 1747 w 1905"/>
                <a:gd name="T53" fmla="*/ 585 h 671"/>
                <a:gd name="T54" fmla="*/ 1759 w 1905"/>
                <a:gd name="T55" fmla="*/ 592 h 671"/>
                <a:gd name="T56" fmla="*/ 1848 w 1905"/>
                <a:gd name="T57" fmla="*/ 585 h 671"/>
                <a:gd name="T58" fmla="*/ 1887 w 1905"/>
                <a:gd name="T59" fmla="*/ 661 h 671"/>
                <a:gd name="T60" fmla="*/ 1902 w 1905"/>
                <a:gd name="T61" fmla="*/ 661 h 671"/>
                <a:gd name="T62" fmla="*/ 1853 w 1905"/>
                <a:gd name="T63" fmla="*/ 5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5" h="671">
                  <a:moveTo>
                    <a:pt x="1853" y="571"/>
                  </a:moveTo>
                  <a:cubicBezTo>
                    <a:pt x="1825" y="556"/>
                    <a:pt x="1792" y="557"/>
                    <a:pt x="1765" y="571"/>
                  </a:cubicBezTo>
                  <a:cubicBezTo>
                    <a:pt x="1768" y="529"/>
                    <a:pt x="1724" y="495"/>
                    <a:pt x="1685" y="488"/>
                  </a:cubicBezTo>
                  <a:cubicBezTo>
                    <a:pt x="1653" y="483"/>
                    <a:pt x="1622" y="489"/>
                    <a:pt x="1590" y="491"/>
                  </a:cubicBezTo>
                  <a:cubicBezTo>
                    <a:pt x="1559" y="494"/>
                    <a:pt x="1528" y="493"/>
                    <a:pt x="1497" y="488"/>
                  </a:cubicBezTo>
                  <a:cubicBezTo>
                    <a:pt x="1434" y="478"/>
                    <a:pt x="1374" y="455"/>
                    <a:pt x="1316" y="430"/>
                  </a:cubicBezTo>
                  <a:cubicBezTo>
                    <a:pt x="1305" y="425"/>
                    <a:pt x="1294" y="420"/>
                    <a:pt x="1283" y="415"/>
                  </a:cubicBezTo>
                  <a:cubicBezTo>
                    <a:pt x="1392" y="312"/>
                    <a:pt x="1500" y="209"/>
                    <a:pt x="1609" y="106"/>
                  </a:cubicBezTo>
                  <a:cubicBezTo>
                    <a:pt x="1640" y="77"/>
                    <a:pt x="1672" y="47"/>
                    <a:pt x="1703" y="17"/>
                  </a:cubicBezTo>
                  <a:cubicBezTo>
                    <a:pt x="1710" y="10"/>
                    <a:pt x="1700" y="0"/>
                    <a:pt x="1693" y="6"/>
                  </a:cubicBezTo>
                  <a:cubicBezTo>
                    <a:pt x="1582" y="111"/>
                    <a:pt x="1472" y="216"/>
                    <a:pt x="1361" y="321"/>
                  </a:cubicBezTo>
                  <a:cubicBezTo>
                    <a:pt x="1330" y="350"/>
                    <a:pt x="1299" y="379"/>
                    <a:pt x="1268" y="409"/>
                  </a:cubicBezTo>
                  <a:cubicBezTo>
                    <a:pt x="1225" y="389"/>
                    <a:pt x="1181" y="370"/>
                    <a:pt x="1138" y="351"/>
                  </a:cubicBezTo>
                  <a:cubicBezTo>
                    <a:pt x="1017" y="300"/>
                    <a:pt x="895" y="252"/>
                    <a:pt x="772" y="208"/>
                  </a:cubicBezTo>
                  <a:cubicBezTo>
                    <a:pt x="648" y="163"/>
                    <a:pt x="523" y="122"/>
                    <a:pt x="397" y="85"/>
                  </a:cubicBezTo>
                  <a:cubicBezTo>
                    <a:pt x="286" y="53"/>
                    <a:pt x="162" y="22"/>
                    <a:pt x="48" y="59"/>
                  </a:cubicBezTo>
                  <a:cubicBezTo>
                    <a:pt x="34" y="63"/>
                    <a:pt x="21" y="68"/>
                    <a:pt x="9" y="74"/>
                  </a:cubicBezTo>
                  <a:cubicBezTo>
                    <a:pt x="0" y="79"/>
                    <a:pt x="7" y="91"/>
                    <a:pt x="16" y="87"/>
                  </a:cubicBezTo>
                  <a:cubicBezTo>
                    <a:pt x="123" y="36"/>
                    <a:pt x="247" y="59"/>
                    <a:pt x="357" y="90"/>
                  </a:cubicBezTo>
                  <a:cubicBezTo>
                    <a:pt x="479" y="123"/>
                    <a:pt x="600" y="163"/>
                    <a:pt x="719" y="205"/>
                  </a:cubicBezTo>
                  <a:cubicBezTo>
                    <a:pt x="839" y="247"/>
                    <a:pt x="958" y="292"/>
                    <a:pt x="1076" y="341"/>
                  </a:cubicBezTo>
                  <a:cubicBezTo>
                    <a:pt x="1135" y="366"/>
                    <a:pt x="1194" y="391"/>
                    <a:pt x="1252" y="418"/>
                  </a:cubicBezTo>
                  <a:cubicBezTo>
                    <a:pt x="1307" y="443"/>
                    <a:pt x="1362" y="468"/>
                    <a:pt x="1420" y="486"/>
                  </a:cubicBezTo>
                  <a:cubicBezTo>
                    <a:pt x="1478" y="503"/>
                    <a:pt x="1537" y="512"/>
                    <a:pt x="1597" y="506"/>
                  </a:cubicBezTo>
                  <a:cubicBezTo>
                    <a:pt x="1628" y="503"/>
                    <a:pt x="1660" y="497"/>
                    <a:pt x="1691" y="505"/>
                  </a:cubicBezTo>
                  <a:cubicBezTo>
                    <a:pt x="1715" y="511"/>
                    <a:pt x="1738" y="528"/>
                    <a:pt x="1747" y="552"/>
                  </a:cubicBezTo>
                  <a:cubicBezTo>
                    <a:pt x="1751" y="563"/>
                    <a:pt x="1751" y="574"/>
                    <a:pt x="1747" y="585"/>
                  </a:cubicBezTo>
                  <a:cubicBezTo>
                    <a:pt x="1744" y="592"/>
                    <a:pt x="1754" y="596"/>
                    <a:pt x="1759" y="592"/>
                  </a:cubicBezTo>
                  <a:cubicBezTo>
                    <a:pt x="1784" y="572"/>
                    <a:pt x="1820" y="569"/>
                    <a:pt x="1848" y="585"/>
                  </a:cubicBezTo>
                  <a:cubicBezTo>
                    <a:pt x="1874" y="600"/>
                    <a:pt x="1889" y="631"/>
                    <a:pt x="1887" y="661"/>
                  </a:cubicBezTo>
                  <a:cubicBezTo>
                    <a:pt x="1886" y="671"/>
                    <a:pt x="1901" y="671"/>
                    <a:pt x="1902" y="661"/>
                  </a:cubicBezTo>
                  <a:cubicBezTo>
                    <a:pt x="1905" y="625"/>
                    <a:pt x="1885" y="588"/>
                    <a:pt x="1853" y="5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9" name="Freeform 147"/>
            <p:cNvSpPr>
              <a:spLocks/>
            </p:cNvSpPr>
            <p:nvPr/>
          </p:nvSpPr>
          <p:spPr bwMode="auto">
            <a:xfrm>
              <a:off x="3618347" y="1638429"/>
              <a:ext cx="139469" cy="67833"/>
            </a:xfrm>
            <a:custGeom>
              <a:avLst/>
              <a:gdLst>
                <a:gd name="T0" fmla="*/ 117 w 135"/>
                <a:gd name="T1" fmla="*/ 20 h 66"/>
                <a:gd name="T2" fmla="*/ 30 w 135"/>
                <a:gd name="T3" fmla="*/ 2 h 66"/>
                <a:gd name="T4" fmla="*/ 3 w 135"/>
                <a:gd name="T5" fmla="*/ 18 h 66"/>
                <a:gd name="T6" fmla="*/ 18 w 135"/>
                <a:gd name="T7" fmla="*/ 45 h 66"/>
                <a:gd name="T8" fmla="*/ 105 w 135"/>
                <a:gd name="T9" fmla="*/ 63 h 66"/>
                <a:gd name="T10" fmla="*/ 133 w 135"/>
                <a:gd name="T11" fmla="*/ 48 h 66"/>
                <a:gd name="T12" fmla="*/ 117 w 135"/>
                <a:gd name="T13" fmla="*/ 20 h 66"/>
              </a:gdLst>
              <a:ahLst/>
              <a:cxnLst>
                <a:cxn ang="0">
                  <a:pos x="T0" y="T1"/>
                </a:cxn>
                <a:cxn ang="0">
                  <a:pos x="T2" y="T3"/>
                </a:cxn>
                <a:cxn ang="0">
                  <a:pos x="T4" y="T5"/>
                </a:cxn>
                <a:cxn ang="0">
                  <a:pos x="T6" y="T7"/>
                </a:cxn>
                <a:cxn ang="0">
                  <a:pos x="T8" y="T9"/>
                </a:cxn>
                <a:cxn ang="0">
                  <a:pos x="T10" y="T11"/>
                </a:cxn>
                <a:cxn ang="0">
                  <a:pos x="T12" y="T13"/>
                </a:cxn>
              </a:cxnLst>
              <a:rect l="0" t="0" r="r" b="b"/>
              <a:pathLst>
                <a:path w="135" h="66">
                  <a:moveTo>
                    <a:pt x="117" y="20"/>
                  </a:moveTo>
                  <a:cubicBezTo>
                    <a:pt x="30" y="2"/>
                    <a:pt x="30" y="2"/>
                    <a:pt x="30" y="2"/>
                  </a:cubicBezTo>
                  <a:cubicBezTo>
                    <a:pt x="19" y="0"/>
                    <a:pt x="5" y="5"/>
                    <a:pt x="3" y="18"/>
                  </a:cubicBezTo>
                  <a:cubicBezTo>
                    <a:pt x="0" y="29"/>
                    <a:pt x="6" y="43"/>
                    <a:pt x="18" y="45"/>
                  </a:cubicBezTo>
                  <a:cubicBezTo>
                    <a:pt x="105" y="63"/>
                    <a:pt x="105" y="63"/>
                    <a:pt x="105" y="63"/>
                  </a:cubicBezTo>
                  <a:cubicBezTo>
                    <a:pt x="117" y="66"/>
                    <a:pt x="130" y="60"/>
                    <a:pt x="133" y="48"/>
                  </a:cubicBezTo>
                  <a:cubicBezTo>
                    <a:pt x="135" y="36"/>
                    <a:pt x="129" y="23"/>
                    <a:pt x="117" y="2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0" name="Freeform 148"/>
            <p:cNvSpPr>
              <a:spLocks/>
            </p:cNvSpPr>
            <p:nvPr/>
          </p:nvSpPr>
          <p:spPr bwMode="auto">
            <a:xfrm>
              <a:off x="3940394" y="1767755"/>
              <a:ext cx="98896" cy="95093"/>
            </a:xfrm>
            <a:custGeom>
              <a:avLst/>
              <a:gdLst>
                <a:gd name="T0" fmla="*/ 89 w 96"/>
                <a:gd name="T1" fmla="*/ 54 h 92"/>
                <a:gd name="T2" fmla="*/ 38 w 96"/>
                <a:gd name="T3" fmla="*/ 7 h 92"/>
                <a:gd name="T4" fmla="*/ 22 w 96"/>
                <a:gd name="T5" fmla="*/ 0 h 92"/>
                <a:gd name="T6" fmla="*/ 7 w 96"/>
                <a:gd name="T7" fmla="*/ 7 h 92"/>
                <a:gd name="T8" fmla="*/ 0 w 96"/>
                <a:gd name="T9" fmla="*/ 23 h 92"/>
                <a:gd name="T10" fmla="*/ 7 w 96"/>
                <a:gd name="T11" fmla="*/ 38 h 92"/>
                <a:gd name="T12" fmla="*/ 58 w 96"/>
                <a:gd name="T13" fmla="*/ 86 h 92"/>
                <a:gd name="T14" fmla="*/ 73 w 96"/>
                <a:gd name="T15" fmla="*/ 92 h 92"/>
                <a:gd name="T16" fmla="*/ 89 w 96"/>
                <a:gd name="T17" fmla="*/ 86 h 92"/>
                <a:gd name="T18" fmla="*/ 96 w 96"/>
                <a:gd name="T19" fmla="*/ 70 h 92"/>
                <a:gd name="T20" fmla="*/ 89 w 96"/>
                <a:gd name="T21" fmla="*/ 5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92">
                  <a:moveTo>
                    <a:pt x="89" y="54"/>
                  </a:moveTo>
                  <a:cubicBezTo>
                    <a:pt x="72" y="38"/>
                    <a:pt x="55" y="23"/>
                    <a:pt x="38" y="7"/>
                  </a:cubicBezTo>
                  <a:cubicBezTo>
                    <a:pt x="34" y="3"/>
                    <a:pt x="28" y="0"/>
                    <a:pt x="22" y="0"/>
                  </a:cubicBezTo>
                  <a:cubicBezTo>
                    <a:pt x="17" y="0"/>
                    <a:pt x="10" y="3"/>
                    <a:pt x="7" y="7"/>
                  </a:cubicBezTo>
                  <a:cubicBezTo>
                    <a:pt x="3" y="11"/>
                    <a:pt x="0" y="17"/>
                    <a:pt x="0" y="23"/>
                  </a:cubicBezTo>
                  <a:cubicBezTo>
                    <a:pt x="0" y="28"/>
                    <a:pt x="2" y="34"/>
                    <a:pt x="7" y="38"/>
                  </a:cubicBezTo>
                  <a:cubicBezTo>
                    <a:pt x="24" y="54"/>
                    <a:pt x="41" y="70"/>
                    <a:pt x="58" y="86"/>
                  </a:cubicBezTo>
                  <a:cubicBezTo>
                    <a:pt x="62" y="90"/>
                    <a:pt x="67" y="92"/>
                    <a:pt x="73" y="92"/>
                  </a:cubicBezTo>
                  <a:cubicBezTo>
                    <a:pt x="79" y="92"/>
                    <a:pt x="85" y="90"/>
                    <a:pt x="89" y="86"/>
                  </a:cubicBezTo>
                  <a:cubicBezTo>
                    <a:pt x="93" y="81"/>
                    <a:pt x="96" y="76"/>
                    <a:pt x="96" y="70"/>
                  </a:cubicBezTo>
                  <a:cubicBezTo>
                    <a:pt x="96" y="64"/>
                    <a:pt x="94" y="58"/>
                    <a:pt x="89" y="5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1" name="Freeform 149"/>
            <p:cNvSpPr>
              <a:spLocks/>
            </p:cNvSpPr>
            <p:nvPr/>
          </p:nvSpPr>
          <p:spPr bwMode="auto">
            <a:xfrm>
              <a:off x="3674768" y="3603044"/>
              <a:ext cx="252947" cy="86851"/>
            </a:xfrm>
            <a:custGeom>
              <a:avLst/>
              <a:gdLst>
                <a:gd name="T0" fmla="*/ 231 w 244"/>
                <a:gd name="T1" fmla="*/ 3 h 84"/>
                <a:gd name="T2" fmla="*/ 9 w 244"/>
                <a:gd name="T3" fmla="*/ 67 h 84"/>
                <a:gd name="T4" fmla="*/ 13 w 244"/>
                <a:gd name="T5" fmla="*/ 82 h 84"/>
                <a:gd name="T6" fmla="*/ 235 w 244"/>
                <a:gd name="T7" fmla="*/ 17 h 84"/>
                <a:gd name="T8" fmla="*/ 231 w 244"/>
                <a:gd name="T9" fmla="*/ 3 h 84"/>
              </a:gdLst>
              <a:ahLst/>
              <a:cxnLst>
                <a:cxn ang="0">
                  <a:pos x="T0" y="T1"/>
                </a:cxn>
                <a:cxn ang="0">
                  <a:pos x="T2" y="T3"/>
                </a:cxn>
                <a:cxn ang="0">
                  <a:pos x="T4" y="T5"/>
                </a:cxn>
                <a:cxn ang="0">
                  <a:pos x="T6" y="T7"/>
                </a:cxn>
                <a:cxn ang="0">
                  <a:pos x="T8" y="T9"/>
                </a:cxn>
              </a:cxnLst>
              <a:rect l="0" t="0" r="r" b="b"/>
              <a:pathLst>
                <a:path w="244" h="84">
                  <a:moveTo>
                    <a:pt x="231" y="3"/>
                  </a:moveTo>
                  <a:cubicBezTo>
                    <a:pt x="157" y="24"/>
                    <a:pt x="83" y="46"/>
                    <a:pt x="9" y="67"/>
                  </a:cubicBezTo>
                  <a:cubicBezTo>
                    <a:pt x="0" y="70"/>
                    <a:pt x="4" y="84"/>
                    <a:pt x="13" y="82"/>
                  </a:cubicBezTo>
                  <a:cubicBezTo>
                    <a:pt x="235" y="17"/>
                    <a:pt x="235" y="17"/>
                    <a:pt x="235" y="17"/>
                  </a:cubicBezTo>
                  <a:cubicBezTo>
                    <a:pt x="244" y="15"/>
                    <a:pt x="240" y="0"/>
                    <a:pt x="231"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2" name="Freeform 150"/>
            <p:cNvSpPr>
              <a:spLocks/>
            </p:cNvSpPr>
            <p:nvPr/>
          </p:nvSpPr>
          <p:spPr bwMode="auto">
            <a:xfrm>
              <a:off x="3506137" y="3536479"/>
              <a:ext cx="298591" cy="94459"/>
            </a:xfrm>
            <a:custGeom>
              <a:avLst/>
              <a:gdLst>
                <a:gd name="T0" fmla="*/ 275 w 288"/>
                <a:gd name="T1" fmla="*/ 2 h 91"/>
                <a:gd name="T2" fmla="*/ 9 w 288"/>
                <a:gd name="T3" fmla="*/ 74 h 91"/>
                <a:gd name="T4" fmla="*/ 13 w 288"/>
                <a:gd name="T5" fmla="*/ 89 h 91"/>
                <a:gd name="T6" fmla="*/ 279 w 288"/>
                <a:gd name="T7" fmla="*/ 17 h 91"/>
                <a:gd name="T8" fmla="*/ 275 w 288"/>
                <a:gd name="T9" fmla="*/ 2 h 91"/>
              </a:gdLst>
              <a:ahLst/>
              <a:cxnLst>
                <a:cxn ang="0">
                  <a:pos x="T0" y="T1"/>
                </a:cxn>
                <a:cxn ang="0">
                  <a:pos x="T2" y="T3"/>
                </a:cxn>
                <a:cxn ang="0">
                  <a:pos x="T4" y="T5"/>
                </a:cxn>
                <a:cxn ang="0">
                  <a:pos x="T6" y="T7"/>
                </a:cxn>
                <a:cxn ang="0">
                  <a:pos x="T8" y="T9"/>
                </a:cxn>
              </a:cxnLst>
              <a:rect l="0" t="0" r="r" b="b"/>
              <a:pathLst>
                <a:path w="288" h="91">
                  <a:moveTo>
                    <a:pt x="275" y="2"/>
                  </a:moveTo>
                  <a:cubicBezTo>
                    <a:pt x="186" y="26"/>
                    <a:pt x="98" y="50"/>
                    <a:pt x="9" y="74"/>
                  </a:cubicBezTo>
                  <a:cubicBezTo>
                    <a:pt x="0" y="77"/>
                    <a:pt x="4" y="91"/>
                    <a:pt x="13" y="89"/>
                  </a:cubicBezTo>
                  <a:cubicBezTo>
                    <a:pt x="102" y="65"/>
                    <a:pt x="190" y="41"/>
                    <a:pt x="279" y="17"/>
                  </a:cubicBezTo>
                  <a:cubicBezTo>
                    <a:pt x="288" y="14"/>
                    <a:pt x="284" y="0"/>
                    <a:pt x="275" y="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3" name="Freeform 151"/>
            <p:cNvSpPr>
              <a:spLocks/>
            </p:cNvSpPr>
            <p:nvPr/>
          </p:nvSpPr>
          <p:spPr bwMode="auto">
            <a:xfrm>
              <a:off x="3468734" y="3436948"/>
              <a:ext cx="272599" cy="103968"/>
            </a:xfrm>
            <a:custGeom>
              <a:avLst/>
              <a:gdLst>
                <a:gd name="T0" fmla="*/ 250 w 263"/>
                <a:gd name="T1" fmla="*/ 3 h 100"/>
                <a:gd name="T2" fmla="*/ 9 w 263"/>
                <a:gd name="T3" fmla="*/ 82 h 100"/>
                <a:gd name="T4" fmla="*/ 13 w 263"/>
                <a:gd name="T5" fmla="*/ 97 h 100"/>
                <a:gd name="T6" fmla="*/ 254 w 263"/>
                <a:gd name="T7" fmla="*/ 17 h 100"/>
                <a:gd name="T8" fmla="*/ 250 w 263"/>
                <a:gd name="T9" fmla="*/ 3 h 100"/>
              </a:gdLst>
              <a:ahLst/>
              <a:cxnLst>
                <a:cxn ang="0">
                  <a:pos x="T0" y="T1"/>
                </a:cxn>
                <a:cxn ang="0">
                  <a:pos x="T2" y="T3"/>
                </a:cxn>
                <a:cxn ang="0">
                  <a:pos x="T4" y="T5"/>
                </a:cxn>
                <a:cxn ang="0">
                  <a:pos x="T6" y="T7"/>
                </a:cxn>
                <a:cxn ang="0">
                  <a:pos x="T8" y="T9"/>
                </a:cxn>
              </a:cxnLst>
              <a:rect l="0" t="0" r="r" b="b"/>
              <a:pathLst>
                <a:path w="263" h="100">
                  <a:moveTo>
                    <a:pt x="250" y="3"/>
                  </a:moveTo>
                  <a:cubicBezTo>
                    <a:pt x="170" y="29"/>
                    <a:pt x="90" y="56"/>
                    <a:pt x="9" y="82"/>
                  </a:cubicBezTo>
                  <a:cubicBezTo>
                    <a:pt x="0" y="85"/>
                    <a:pt x="4" y="100"/>
                    <a:pt x="13" y="97"/>
                  </a:cubicBezTo>
                  <a:cubicBezTo>
                    <a:pt x="94" y="70"/>
                    <a:pt x="174" y="44"/>
                    <a:pt x="254" y="17"/>
                  </a:cubicBezTo>
                  <a:cubicBezTo>
                    <a:pt x="263" y="14"/>
                    <a:pt x="259" y="0"/>
                    <a:pt x="250"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4" name="Freeform 152"/>
            <p:cNvSpPr>
              <a:spLocks/>
            </p:cNvSpPr>
            <p:nvPr/>
          </p:nvSpPr>
          <p:spPr bwMode="auto">
            <a:xfrm>
              <a:off x="3629758" y="3302551"/>
              <a:ext cx="175604" cy="62127"/>
            </a:xfrm>
            <a:custGeom>
              <a:avLst/>
              <a:gdLst>
                <a:gd name="T0" fmla="*/ 156 w 170"/>
                <a:gd name="T1" fmla="*/ 1 h 60"/>
                <a:gd name="T2" fmla="*/ 9 w 170"/>
                <a:gd name="T3" fmla="*/ 44 h 60"/>
                <a:gd name="T4" fmla="*/ 17 w 170"/>
                <a:gd name="T5" fmla="*/ 56 h 60"/>
                <a:gd name="T6" fmla="*/ 160 w 170"/>
                <a:gd name="T7" fmla="*/ 15 h 60"/>
                <a:gd name="T8" fmla="*/ 156 w 170"/>
                <a:gd name="T9" fmla="*/ 1 h 60"/>
              </a:gdLst>
              <a:ahLst/>
              <a:cxnLst>
                <a:cxn ang="0">
                  <a:pos x="T0" y="T1"/>
                </a:cxn>
                <a:cxn ang="0">
                  <a:pos x="T2" y="T3"/>
                </a:cxn>
                <a:cxn ang="0">
                  <a:pos x="T4" y="T5"/>
                </a:cxn>
                <a:cxn ang="0">
                  <a:pos x="T6" y="T7"/>
                </a:cxn>
                <a:cxn ang="0">
                  <a:pos x="T8" y="T9"/>
                </a:cxn>
              </a:cxnLst>
              <a:rect l="0" t="0" r="r" b="b"/>
              <a:pathLst>
                <a:path w="170" h="60">
                  <a:moveTo>
                    <a:pt x="156" y="1"/>
                  </a:moveTo>
                  <a:cubicBezTo>
                    <a:pt x="106" y="9"/>
                    <a:pt x="56" y="23"/>
                    <a:pt x="9" y="44"/>
                  </a:cubicBezTo>
                  <a:cubicBezTo>
                    <a:pt x="0" y="47"/>
                    <a:pt x="8" y="60"/>
                    <a:pt x="17" y="56"/>
                  </a:cubicBezTo>
                  <a:cubicBezTo>
                    <a:pt x="62" y="37"/>
                    <a:pt x="111" y="23"/>
                    <a:pt x="160" y="15"/>
                  </a:cubicBezTo>
                  <a:cubicBezTo>
                    <a:pt x="170" y="14"/>
                    <a:pt x="166" y="0"/>
                    <a:pt x="156"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5" name="Freeform 153"/>
            <p:cNvSpPr>
              <a:spLocks/>
            </p:cNvSpPr>
            <p:nvPr/>
          </p:nvSpPr>
          <p:spPr bwMode="auto">
            <a:xfrm>
              <a:off x="4066550" y="4737816"/>
              <a:ext cx="181310" cy="138835"/>
            </a:xfrm>
            <a:custGeom>
              <a:avLst/>
              <a:gdLst>
                <a:gd name="T0" fmla="*/ 160 w 175"/>
                <a:gd name="T1" fmla="*/ 6 h 134"/>
                <a:gd name="T2" fmla="*/ 8 w 175"/>
                <a:gd name="T3" fmla="*/ 116 h 134"/>
                <a:gd name="T4" fmla="*/ 16 w 175"/>
                <a:gd name="T5" fmla="*/ 129 h 134"/>
                <a:gd name="T6" fmla="*/ 167 w 175"/>
                <a:gd name="T7" fmla="*/ 19 h 134"/>
                <a:gd name="T8" fmla="*/ 160 w 175"/>
                <a:gd name="T9" fmla="*/ 6 h 134"/>
              </a:gdLst>
              <a:ahLst/>
              <a:cxnLst>
                <a:cxn ang="0">
                  <a:pos x="T0" y="T1"/>
                </a:cxn>
                <a:cxn ang="0">
                  <a:pos x="T2" y="T3"/>
                </a:cxn>
                <a:cxn ang="0">
                  <a:pos x="T4" y="T5"/>
                </a:cxn>
                <a:cxn ang="0">
                  <a:pos x="T6" y="T7"/>
                </a:cxn>
                <a:cxn ang="0">
                  <a:pos x="T8" y="T9"/>
                </a:cxn>
              </a:cxnLst>
              <a:rect l="0" t="0" r="r" b="b"/>
              <a:pathLst>
                <a:path w="175" h="134">
                  <a:moveTo>
                    <a:pt x="160" y="6"/>
                  </a:moveTo>
                  <a:cubicBezTo>
                    <a:pt x="109" y="43"/>
                    <a:pt x="59" y="79"/>
                    <a:pt x="8" y="116"/>
                  </a:cubicBezTo>
                  <a:cubicBezTo>
                    <a:pt x="0" y="121"/>
                    <a:pt x="8" y="134"/>
                    <a:pt x="16" y="129"/>
                  </a:cubicBezTo>
                  <a:cubicBezTo>
                    <a:pt x="66" y="92"/>
                    <a:pt x="117" y="55"/>
                    <a:pt x="167" y="19"/>
                  </a:cubicBezTo>
                  <a:cubicBezTo>
                    <a:pt x="175" y="13"/>
                    <a:pt x="167" y="0"/>
                    <a:pt x="160" y="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6" name="Freeform 154"/>
            <p:cNvSpPr>
              <a:spLocks/>
            </p:cNvSpPr>
            <p:nvPr/>
          </p:nvSpPr>
          <p:spPr bwMode="auto">
            <a:xfrm>
              <a:off x="4130579" y="4865240"/>
              <a:ext cx="124254" cy="60225"/>
            </a:xfrm>
            <a:custGeom>
              <a:avLst/>
              <a:gdLst>
                <a:gd name="T0" fmla="*/ 104 w 120"/>
                <a:gd name="T1" fmla="*/ 5 h 58"/>
                <a:gd name="T2" fmla="*/ 9 w 120"/>
                <a:gd name="T3" fmla="*/ 42 h 58"/>
                <a:gd name="T4" fmla="*/ 13 w 120"/>
                <a:gd name="T5" fmla="*/ 57 h 58"/>
                <a:gd name="T6" fmla="*/ 111 w 120"/>
                <a:gd name="T7" fmla="*/ 18 h 58"/>
                <a:gd name="T8" fmla="*/ 104 w 120"/>
                <a:gd name="T9" fmla="*/ 5 h 58"/>
              </a:gdLst>
              <a:ahLst/>
              <a:cxnLst>
                <a:cxn ang="0">
                  <a:pos x="T0" y="T1"/>
                </a:cxn>
                <a:cxn ang="0">
                  <a:pos x="T2" y="T3"/>
                </a:cxn>
                <a:cxn ang="0">
                  <a:pos x="T4" y="T5"/>
                </a:cxn>
                <a:cxn ang="0">
                  <a:pos x="T6" y="T7"/>
                </a:cxn>
                <a:cxn ang="0">
                  <a:pos x="T8" y="T9"/>
                </a:cxn>
              </a:cxnLst>
              <a:rect l="0" t="0" r="r" b="b"/>
              <a:pathLst>
                <a:path w="120" h="58">
                  <a:moveTo>
                    <a:pt x="104" y="5"/>
                  </a:moveTo>
                  <a:cubicBezTo>
                    <a:pt x="75" y="23"/>
                    <a:pt x="43" y="35"/>
                    <a:pt x="9" y="42"/>
                  </a:cubicBezTo>
                  <a:cubicBezTo>
                    <a:pt x="0" y="44"/>
                    <a:pt x="4" y="58"/>
                    <a:pt x="13" y="57"/>
                  </a:cubicBezTo>
                  <a:cubicBezTo>
                    <a:pt x="48" y="50"/>
                    <a:pt x="81" y="36"/>
                    <a:pt x="111" y="18"/>
                  </a:cubicBezTo>
                  <a:cubicBezTo>
                    <a:pt x="120" y="13"/>
                    <a:pt x="112" y="0"/>
                    <a:pt x="104" y="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7" name="Freeform 155"/>
            <p:cNvSpPr>
              <a:spLocks/>
            </p:cNvSpPr>
            <p:nvPr/>
          </p:nvSpPr>
          <p:spPr bwMode="auto">
            <a:xfrm>
              <a:off x="4154669" y="4999638"/>
              <a:ext cx="81780" cy="20920"/>
            </a:xfrm>
            <a:custGeom>
              <a:avLst/>
              <a:gdLst>
                <a:gd name="T0" fmla="*/ 72 w 79"/>
                <a:gd name="T1" fmla="*/ 0 h 20"/>
                <a:gd name="T2" fmla="*/ 8 w 79"/>
                <a:gd name="T3" fmla="*/ 5 h 20"/>
                <a:gd name="T4" fmla="*/ 0 w 79"/>
                <a:gd name="T5" fmla="*/ 12 h 20"/>
                <a:gd name="T6" fmla="*/ 8 w 79"/>
                <a:gd name="T7" fmla="*/ 19 h 20"/>
                <a:gd name="T8" fmla="*/ 72 w 79"/>
                <a:gd name="T9" fmla="*/ 15 h 20"/>
                <a:gd name="T10" fmla="*/ 79 w 79"/>
                <a:gd name="T11" fmla="*/ 8 h 20"/>
                <a:gd name="T12" fmla="*/ 72 w 7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79" h="20">
                  <a:moveTo>
                    <a:pt x="72" y="0"/>
                  </a:moveTo>
                  <a:cubicBezTo>
                    <a:pt x="51" y="2"/>
                    <a:pt x="29" y="3"/>
                    <a:pt x="8" y="5"/>
                  </a:cubicBezTo>
                  <a:cubicBezTo>
                    <a:pt x="4" y="5"/>
                    <a:pt x="0" y="8"/>
                    <a:pt x="0" y="12"/>
                  </a:cubicBezTo>
                  <a:cubicBezTo>
                    <a:pt x="0" y="16"/>
                    <a:pt x="4" y="20"/>
                    <a:pt x="8" y="19"/>
                  </a:cubicBezTo>
                  <a:cubicBezTo>
                    <a:pt x="29" y="18"/>
                    <a:pt x="51" y="17"/>
                    <a:pt x="72" y="15"/>
                  </a:cubicBezTo>
                  <a:cubicBezTo>
                    <a:pt x="76" y="15"/>
                    <a:pt x="79" y="12"/>
                    <a:pt x="79" y="8"/>
                  </a:cubicBezTo>
                  <a:cubicBezTo>
                    <a:pt x="79" y="4"/>
                    <a:pt x="76" y="0"/>
                    <a:pt x="72"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8" name="Freeform 156"/>
            <p:cNvSpPr>
              <a:spLocks noEditPoints="1"/>
            </p:cNvSpPr>
            <p:nvPr/>
          </p:nvSpPr>
          <p:spPr bwMode="auto">
            <a:xfrm>
              <a:off x="2160893" y="2571605"/>
              <a:ext cx="2106620" cy="2115495"/>
            </a:xfrm>
            <a:custGeom>
              <a:avLst/>
              <a:gdLst>
                <a:gd name="T0" fmla="*/ 463 w 2034"/>
                <a:gd name="T1" fmla="*/ 1960 h 2043"/>
                <a:gd name="T2" fmla="*/ 437 w 2034"/>
                <a:gd name="T3" fmla="*/ 1892 h 2043"/>
                <a:gd name="T4" fmla="*/ 683 w 2034"/>
                <a:gd name="T5" fmla="*/ 1831 h 2043"/>
                <a:gd name="T6" fmla="*/ 255 w 2034"/>
                <a:gd name="T7" fmla="*/ 1761 h 2043"/>
                <a:gd name="T8" fmla="*/ 280 w 2034"/>
                <a:gd name="T9" fmla="*/ 1433 h 2043"/>
                <a:gd name="T10" fmla="*/ 133 w 2034"/>
                <a:gd name="T11" fmla="*/ 1219 h 2043"/>
                <a:gd name="T12" fmla="*/ 151 w 2034"/>
                <a:gd name="T13" fmla="*/ 1291 h 2043"/>
                <a:gd name="T14" fmla="*/ 185 w 2034"/>
                <a:gd name="T15" fmla="*/ 1219 h 2043"/>
                <a:gd name="T16" fmla="*/ 37 w 2034"/>
                <a:gd name="T17" fmla="*/ 1576 h 2043"/>
                <a:gd name="T18" fmla="*/ 96 w 2034"/>
                <a:gd name="T19" fmla="*/ 1627 h 2043"/>
                <a:gd name="T20" fmla="*/ 235 w 2034"/>
                <a:gd name="T21" fmla="*/ 997 h 2043"/>
                <a:gd name="T22" fmla="*/ 304 w 2034"/>
                <a:gd name="T23" fmla="*/ 1016 h 2043"/>
                <a:gd name="T24" fmla="*/ 262 w 2034"/>
                <a:gd name="T25" fmla="*/ 957 h 2043"/>
                <a:gd name="T26" fmla="*/ 567 w 2034"/>
                <a:gd name="T27" fmla="*/ 640 h 2043"/>
                <a:gd name="T28" fmla="*/ 206 w 2034"/>
                <a:gd name="T29" fmla="*/ 653 h 2043"/>
                <a:gd name="T30" fmla="*/ 59 w 2034"/>
                <a:gd name="T31" fmla="*/ 917 h 2043"/>
                <a:gd name="T32" fmla="*/ 94 w 2034"/>
                <a:gd name="T33" fmla="*/ 988 h 2043"/>
                <a:gd name="T34" fmla="*/ 382 w 2034"/>
                <a:gd name="T35" fmla="*/ 585 h 2043"/>
                <a:gd name="T36" fmla="*/ 386 w 2034"/>
                <a:gd name="T37" fmla="*/ 511 h 2043"/>
                <a:gd name="T38" fmla="*/ 337 w 2034"/>
                <a:gd name="T39" fmla="*/ 563 h 2043"/>
                <a:gd name="T40" fmla="*/ 94 w 2034"/>
                <a:gd name="T41" fmla="*/ 337 h 2043"/>
                <a:gd name="T42" fmla="*/ 124 w 2034"/>
                <a:gd name="T43" fmla="*/ 274 h 2043"/>
                <a:gd name="T44" fmla="*/ 56 w 2034"/>
                <a:gd name="T45" fmla="*/ 300 h 2043"/>
                <a:gd name="T46" fmla="*/ 390 w 2034"/>
                <a:gd name="T47" fmla="*/ 78 h 2043"/>
                <a:gd name="T48" fmla="*/ 393 w 2034"/>
                <a:gd name="T49" fmla="*/ 2 h 2043"/>
                <a:gd name="T50" fmla="*/ 339 w 2034"/>
                <a:gd name="T51" fmla="*/ 65 h 2043"/>
                <a:gd name="T52" fmla="*/ 334 w 2034"/>
                <a:gd name="T53" fmla="*/ 242 h 2043"/>
                <a:gd name="T54" fmla="*/ 295 w 2034"/>
                <a:gd name="T55" fmla="*/ 306 h 2043"/>
                <a:gd name="T56" fmla="*/ 558 w 2034"/>
                <a:gd name="T57" fmla="*/ 379 h 2043"/>
                <a:gd name="T58" fmla="*/ 48 w 2034"/>
                <a:gd name="T59" fmla="*/ 727 h 2043"/>
                <a:gd name="T60" fmla="*/ 836 w 2034"/>
                <a:gd name="T61" fmla="*/ 918 h 2043"/>
                <a:gd name="T62" fmla="*/ 1002 w 2034"/>
                <a:gd name="T63" fmla="*/ 665 h 2043"/>
                <a:gd name="T64" fmla="*/ 1105 w 2034"/>
                <a:gd name="T65" fmla="*/ 477 h 2043"/>
                <a:gd name="T66" fmla="*/ 1139 w 2034"/>
                <a:gd name="T67" fmla="*/ 541 h 2043"/>
                <a:gd name="T68" fmla="*/ 1260 w 2034"/>
                <a:gd name="T69" fmla="*/ 748 h 2043"/>
                <a:gd name="T70" fmla="*/ 1545 w 2034"/>
                <a:gd name="T71" fmla="*/ 331 h 2043"/>
                <a:gd name="T72" fmla="*/ 1494 w 2034"/>
                <a:gd name="T73" fmla="*/ 274 h 2043"/>
                <a:gd name="T74" fmla="*/ 1498 w 2034"/>
                <a:gd name="T75" fmla="*/ 347 h 2043"/>
                <a:gd name="T76" fmla="*/ 1663 w 2034"/>
                <a:gd name="T77" fmla="*/ 498 h 2043"/>
                <a:gd name="T78" fmla="*/ 1596 w 2034"/>
                <a:gd name="T79" fmla="*/ 528 h 2043"/>
                <a:gd name="T80" fmla="*/ 1663 w 2034"/>
                <a:gd name="T81" fmla="*/ 550 h 2043"/>
                <a:gd name="T82" fmla="*/ 1052 w 2034"/>
                <a:gd name="T83" fmla="*/ 1196 h 2043"/>
                <a:gd name="T84" fmla="*/ 961 w 2034"/>
                <a:gd name="T85" fmla="*/ 1528 h 2043"/>
                <a:gd name="T86" fmla="*/ 942 w 2034"/>
                <a:gd name="T87" fmla="*/ 1598 h 2043"/>
                <a:gd name="T88" fmla="*/ 1001 w 2034"/>
                <a:gd name="T89" fmla="*/ 1556 h 2043"/>
                <a:gd name="T90" fmla="*/ 1233 w 2034"/>
                <a:gd name="T91" fmla="*/ 1522 h 2043"/>
                <a:gd name="T92" fmla="*/ 1192 w 2034"/>
                <a:gd name="T93" fmla="*/ 1583 h 2043"/>
                <a:gd name="T94" fmla="*/ 1264 w 2034"/>
                <a:gd name="T95" fmla="*/ 1565 h 2043"/>
                <a:gd name="T96" fmla="*/ 1063 w 2034"/>
                <a:gd name="T97" fmla="*/ 1759 h 2043"/>
                <a:gd name="T98" fmla="*/ 1085 w 2034"/>
                <a:gd name="T99" fmla="*/ 1827 h 2043"/>
                <a:gd name="T100" fmla="*/ 1116 w 2034"/>
                <a:gd name="T101" fmla="*/ 1759 h 2043"/>
                <a:gd name="T102" fmla="*/ 1356 w 2034"/>
                <a:gd name="T103" fmla="*/ 1779 h 2043"/>
                <a:gd name="T104" fmla="*/ 1283 w 2034"/>
                <a:gd name="T105" fmla="*/ 1783 h 2043"/>
                <a:gd name="T106" fmla="*/ 1334 w 2034"/>
                <a:gd name="T107" fmla="*/ 2014 h 2043"/>
                <a:gd name="T108" fmla="*/ 1562 w 2034"/>
                <a:gd name="T109" fmla="*/ 1184 h 2043"/>
                <a:gd name="T110" fmla="*/ 1536 w 2034"/>
                <a:gd name="T111" fmla="*/ 1252 h 2043"/>
                <a:gd name="T112" fmla="*/ 1600 w 2034"/>
                <a:gd name="T113" fmla="*/ 1221 h 2043"/>
                <a:gd name="T114" fmla="*/ 1911 w 2034"/>
                <a:gd name="T115" fmla="*/ 1545 h 2043"/>
                <a:gd name="T116" fmla="*/ 1808 w 2034"/>
                <a:gd name="T117" fmla="*/ 1775 h 2043"/>
                <a:gd name="T118" fmla="*/ 1850 w 2034"/>
                <a:gd name="T119" fmla="*/ 1834 h 2043"/>
                <a:gd name="T120" fmla="*/ 1716 w 2034"/>
                <a:gd name="T121" fmla="*/ 1968 h 2043"/>
                <a:gd name="T122" fmla="*/ 1986 w 2034"/>
                <a:gd name="T123" fmla="*/ 1719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4" h="2043">
                  <a:moveTo>
                    <a:pt x="497" y="1904"/>
                  </a:moveTo>
                  <a:cubicBezTo>
                    <a:pt x="499" y="1908"/>
                    <a:pt x="500" y="1913"/>
                    <a:pt x="500" y="1918"/>
                  </a:cubicBezTo>
                  <a:cubicBezTo>
                    <a:pt x="500" y="1922"/>
                    <a:pt x="500" y="1922"/>
                    <a:pt x="500" y="1922"/>
                  </a:cubicBezTo>
                  <a:cubicBezTo>
                    <a:pt x="500" y="1929"/>
                    <a:pt x="498" y="1935"/>
                    <a:pt x="495" y="1941"/>
                  </a:cubicBezTo>
                  <a:cubicBezTo>
                    <a:pt x="489" y="1949"/>
                    <a:pt x="489" y="1949"/>
                    <a:pt x="489" y="1949"/>
                  </a:cubicBezTo>
                  <a:cubicBezTo>
                    <a:pt x="485" y="1953"/>
                    <a:pt x="479" y="1957"/>
                    <a:pt x="473" y="1958"/>
                  </a:cubicBezTo>
                  <a:cubicBezTo>
                    <a:pt x="470" y="1959"/>
                    <a:pt x="466" y="1959"/>
                    <a:pt x="463" y="1960"/>
                  </a:cubicBezTo>
                  <a:cubicBezTo>
                    <a:pt x="458" y="1960"/>
                    <a:pt x="453" y="1959"/>
                    <a:pt x="449" y="1956"/>
                  </a:cubicBezTo>
                  <a:cubicBezTo>
                    <a:pt x="444" y="1955"/>
                    <a:pt x="440" y="1952"/>
                    <a:pt x="437" y="1949"/>
                  </a:cubicBezTo>
                  <a:cubicBezTo>
                    <a:pt x="433" y="1945"/>
                    <a:pt x="430" y="1941"/>
                    <a:pt x="429" y="1937"/>
                  </a:cubicBezTo>
                  <a:cubicBezTo>
                    <a:pt x="426" y="1932"/>
                    <a:pt x="425" y="1927"/>
                    <a:pt x="426" y="1922"/>
                  </a:cubicBezTo>
                  <a:cubicBezTo>
                    <a:pt x="426" y="1918"/>
                    <a:pt x="426" y="1918"/>
                    <a:pt x="426" y="1918"/>
                  </a:cubicBezTo>
                  <a:cubicBezTo>
                    <a:pt x="426" y="1911"/>
                    <a:pt x="427" y="1905"/>
                    <a:pt x="431" y="1899"/>
                  </a:cubicBezTo>
                  <a:cubicBezTo>
                    <a:pt x="437" y="1892"/>
                    <a:pt x="437" y="1892"/>
                    <a:pt x="437" y="1892"/>
                  </a:cubicBezTo>
                  <a:cubicBezTo>
                    <a:pt x="441" y="1887"/>
                    <a:pt x="447" y="1884"/>
                    <a:pt x="453" y="1882"/>
                  </a:cubicBezTo>
                  <a:cubicBezTo>
                    <a:pt x="456" y="1882"/>
                    <a:pt x="460" y="1881"/>
                    <a:pt x="463" y="1881"/>
                  </a:cubicBezTo>
                  <a:cubicBezTo>
                    <a:pt x="468" y="1881"/>
                    <a:pt x="473" y="1882"/>
                    <a:pt x="477" y="1884"/>
                  </a:cubicBezTo>
                  <a:cubicBezTo>
                    <a:pt x="482" y="1886"/>
                    <a:pt x="486" y="1888"/>
                    <a:pt x="489" y="1892"/>
                  </a:cubicBezTo>
                  <a:cubicBezTo>
                    <a:pt x="493" y="1895"/>
                    <a:pt x="495" y="1899"/>
                    <a:pt x="497" y="1904"/>
                  </a:cubicBezTo>
                  <a:close/>
                  <a:moveTo>
                    <a:pt x="683" y="1756"/>
                  </a:moveTo>
                  <a:cubicBezTo>
                    <a:pt x="635" y="1756"/>
                    <a:pt x="635" y="1831"/>
                    <a:pt x="683" y="1831"/>
                  </a:cubicBezTo>
                  <a:cubicBezTo>
                    <a:pt x="731" y="1831"/>
                    <a:pt x="731" y="1756"/>
                    <a:pt x="683" y="1756"/>
                  </a:cubicBezTo>
                  <a:close/>
                  <a:moveTo>
                    <a:pt x="455" y="1702"/>
                  </a:moveTo>
                  <a:cubicBezTo>
                    <a:pt x="503" y="1702"/>
                    <a:pt x="503" y="1628"/>
                    <a:pt x="455" y="1628"/>
                  </a:cubicBezTo>
                  <a:cubicBezTo>
                    <a:pt x="407" y="1628"/>
                    <a:pt x="407" y="1702"/>
                    <a:pt x="455" y="1702"/>
                  </a:cubicBezTo>
                  <a:close/>
                  <a:moveTo>
                    <a:pt x="255" y="1761"/>
                  </a:moveTo>
                  <a:cubicBezTo>
                    <a:pt x="207" y="1761"/>
                    <a:pt x="207" y="1835"/>
                    <a:pt x="255" y="1835"/>
                  </a:cubicBezTo>
                  <a:cubicBezTo>
                    <a:pt x="303" y="1835"/>
                    <a:pt x="304" y="1761"/>
                    <a:pt x="255" y="1761"/>
                  </a:cubicBezTo>
                  <a:close/>
                  <a:moveTo>
                    <a:pt x="600" y="1420"/>
                  </a:moveTo>
                  <a:cubicBezTo>
                    <a:pt x="552" y="1420"/>
                    <a:pt x="552" y="1495"/>
                    <a:pt x="600" y="1495"/>
                  </a:cubicBezTo>
                  <a:cubicBezTo>
                    <a:pt x="648" y="1495"/>
                    <a:pt x="648" y="1420"/>
                    <a:pt x="600" y="1420"/>
                  </a:cubicBezTo>
                  <a:close/>
                  <a:moveTo>
                    <a:pt x="434" y="1159"/>
                  </a:moveTo>
                  <a:cubicBezTo>
                    <a:pt x="386" y="1159"/>
                    <a:pt x="386" y="1234"/>
                    <a:pt x="434" y="1234"/>
                  </a:cubicBezTo>
                  <a:cubicBezTo>
                    <a:pt x="482" y="1234"/>
                    <a:pt x="482" y="1159"/>
                    <a:pt x="434" y="1159"/>
                  </a:cubicBezTo>
                  <a:close/>
                  <a:moveTo>
                    <a:pt x="280" y="1433"/>
                  </a:moveTo>
                  <a:cubicBezTo>
                    <a:pt x="232" y="1433"/>
                    <a:pt x="232" y="1507"/>
                    <a:pt x="280" y="1507"/>
                  </a:cubicBezTo>
                  <a:cubicBezTo>
                    <a:pt x="328" y="1507"/>
                    <a:pt x="328" y="1433"/>
                    <a:pt x="280" y="1433"/>
                  </a:cubicBezTo>
                  <a:close/>
                  <a:moveTo>
                    <a:pt x="185" y="1219"/>
                  </a:moveTo>
                  <a:cubicBezTo>
                    <a:pt x="183" y="1217"/>
                    <a:pt x="180" y="1215"/>
                    <a:pt x="178" y="1213"/>
                  </a:cubicBezTo>
                  <a:cubicBezTo>
                    <a:pt x="172" y="1209"/>
                    <a:pt x="166" y="1208"/>
                    <a:pt x="159" y="1208"/>
                  </a:cubicBezTo>
                  <a:cubicBezTo>
                    <a:pt x="156" y="1208"/>
                    <a:pt x="152" y="1209"/>
                    <a:pt x="149" y="1209"/>
                  </a:cubicBezTo>
                  <a:cubicBezTo>
                    <a:pt x="143" y="1211"/>
                    <a:pt x="137" y="1214"/>
                    <a:pt x="133" y="1219"/>
                  </a:cubicBezTo>
                  <a:cubicBezTo>
                    <a:pt x="130" y="1221"/>
                    <a:pt x="127" y="1224"/>
                    <a:pt x="124" y="1227"/>
                  </a:cubicBezTo>
                  <a:cubicBezTo>
                    <a:pt x="121" y="1230"/>
                    <a:pt x="118" y="1234"/>
                    <a:pt x="117" y="1239"/>
                  </a:cubicBezTo>
                  <a:cubicBezTo>
                    <a:pt x="114" y="1243"/>
                    <a:pt x="113" y="1248"/>
                    <a:pt x="113" y="1253"/>
                  </a:cubicBezTo>
                  <a:cubicBezTo>
                    <a:pt x="113" y="1258"/>
                    <a:pt x="114" y="1263"/>
                    <a:pt x="117" y="1268"/>
                  </a:cubicBezTo>
                  <a:cubicBezTo>
                    <a:pt x="118" y="1272"/>
                    <a:pt x="121" y="1276"/>
                    <a:pt x="124" y="1280"/>
                  </a:cubicBezTo>
                  <a:cubicBezTo>
                    <a:pt x="127" y="1282"/>
                    <a:pt x="129" y="1284"/>
                    <a:pt x="132" y="1285"/>
                  </a:cubicBezTo>
                  <a:cubicBezTo>
                    <a:pt x="138" y="1289"/>
                    <a:pt x="144" y="1291"/>
                    <a:pt x="151" y="1291"/>
                  </a:cubicBezTo>
                  <a:cubicBezTo>
                    <a:pt x="154" y="1290"/>
                    <a:pt x="157" y="1290"/>
                    <a:pt x="161" y="1289"/>
                  </a:cubicBezTo>
                  <a:cubicBezTo>
                    <a:pt x="167" y="1287"/>
                    <a:pt x="172" y="1284"/>
                    <a:pt x="177" y="1280"/>
                  </a:cubicBezTo>
                  <a:cubicBezTo>
                    <a:pt x="180" y="1277"/>
                    <a:pt x="183" y="1274"/>
                    <a:pt x="185" y="1271"/>
                  </a:cubicBezTo>
                  <a:cubicBezTo>
                    <a:pt x="189" y="1268"/>
                    <a:pt x="192" y="1264"/>
                    <a:pt x="193" y="1259"/>
                  </a:cubicBezTo>
                  <a:cubicBezTo>
                    <a:pt x="195" y="1255"/>
                    <a:pt x="196" y="1250"/>
                    <a:pt x="196" y="1245"/>
                  </a:cubicBezTo>
                  <a:cubicBezTo>
                    <a:pt x="196" y="1240"/>
                    <a:pt x="195" y="1235"/>
                    <a:pt x="193" y="1231"/>
                  </a:cubicBezTo>
                  <a:cubicBezTo>
                    <a:pt x="192" y="1226"/>
                    <a:pt x="189" y="1222"/>
                    <a:pt x="185" y="1219"/>
                  </a:cubicBezTo>
                  <a:close/>
                  <a:moveTo>
                    <a:pt x="105" y="1567"/>
                  </a:moveTo>
                  <a:cubicBezTo>
                    <a:pt x="103" y="1563"/>
                    <a:pt x="100" y="1560"/>
                    <a:pt x="95" y="1557"/>
                  </a:cubicBezTo>
                  <a:cubicBezTo>
                    <a:pt x="92" y="1554"/>
                    <a:pt x="88" y="1551"/>
                    <a:pt x="83" y="1550"/>
                  </a:cubicBezTo>
                  <a:cubicBezTo>
                    <a:pt x="78" y="1549"/>
                    <a:pt x="73" y="1549"/>
                    <a:pt x="68" y="1550"/>
                  </a:cubicBezTo>
                  <a:cubicBezTo>
                    <a:pt x="63" y="1550"/>
                    <a:pt x="58" y="1551"/>
                    <a:pt x="54" y="1554"/>
                  </a:cubicBezTo>
                  <a:cubicBezTo>
                    <a:pt x="52" y="1556"/>
                    <a:pt x="49" y="1558"/>
                    <a:pt x="46" y="1560"/>
                  </a:cubicBezTo>
                  <a:cubicBezTo>
                    <a:pt x="42" y="1565"/>
                    <a:pt x="39" y="1570"/>
                    <a:pt x="37" y="1576"/>
                  </a:cubicBezTo>
                  <a:cubicBezTo>
                    <a:pt x="36" y="1580"/>
                    <a:pt x="36" y="1583"/>
                    <a:pt x="36" y="1586"/>
                  </a:cubicBezTo>
                  <a:cubicBezTo>
                    <a:pt x="36" y="1593"/>
                    <a:pt x="37" y="1599"/>
                    <a:pt x="41" y="1605"/>
                  </a:cubicBezTo>
                  <a:cubicBezTo>
                    <a:pt x="42" y="1608"/>
                    <a:pt x="43" y="1611"/>
                    <a:pt x="45" y="1613"/>
                  </a:cubicBezTo>
                  <a:cubicBezTo>
                    <a:pt x="47" y="1618"/>
                    <a:pt x="50" y="1621"/>
                    <a:pt x="54" y="1624"/>
                  </a:cubicBezTo>
                  <a:cubicBezTo>
                    <a:pt x="58" y="1627"/>
                    <a:pt x="62" y="1629"/>
                    <a:pt x="67" y="1631"/>
                  </a:cubicBezTo>
                  <a:cubicBezTo>
                    <a:pt x="72" y="1632"/>
                    <a:pt x="77" y="1632"/>
                    <a:pt x="82" y="1631"/>
                  </a:cubicBezTo>
                  <a:cubicBezTo>
                    <a:pt x="87" y="1631"/>
                    <a:pt x="92" y="1630"/>
                    <a:pt x="96" y="1627"/>
                  </a:cubicBezTo>
                  <a:cubicBezTo>
                    <a:pt x="98" y="1625"/>
                    <a:pt x="101" y="1623"/>
                    <a:pt x="103" y="1621"/>
                  </a:cubicBezTo>
                  <a:cubicBezTo>
                    <a:pt x="108" y="1616"/>
                    <a:pt x="111" y="1611"/>
                    <a:pt x="113" y="1604"/>
                  </a:cubicBezTo>
                  <a:cubicBezTo>
                    <a:pt x="113" y="1601"/>
                    <a:pt x="114" y="1598"/>
                    <a:pt x="114" y="1595"/>
                  </a:cubicBezTo>
                  <a:cubicBezTo>
                    <a:pt x="114" y="1588"/>
                    <a:pt x="113" y="1582"/>
                    <a:pt x="109" y="1576"/>
                  </a:cubicBezTo>
                  <a:lnTo>
                    <a:pt x="105" y="1567"/>
                  </a:lnTo>
                  <a:close/>
                  <a:moveTo>
                    <a:pt x="235" y="993"/>
                  </a:moveTo>
                  <a:cubicBezTo>
                    <a:pt x="235" y="997"/>
                    <a:pt x="235" y="997"/>
                    <a:pt x="235" y="997"/>
                  </a:cubicBezTo>
                  <a:cubicBezTo>
                    <a:pt x="235" y="1002"/>
                    <a:pt x="236" y="1007"/>
                    <a:pt x="238" y="1011"/>
                  </a:cubicBezTo>
                  <a:cubicBezTo>
                    <a:pt x="239" y="1016"/>
                    <a:pt x="242" y="1020"/>
                    <a:pt x="246" y="1023"/>
                  </a:cubicBezTo>
                  <a:cubicBezTo>
                    <a:pt x="249" y="1027"/>
                    <a:pt x="253" y="1030"/>
                    <a:pt x="258" y="1031"/>
                  </a:cubicBezTo>
                  <a:cubicBezTo>
                    <a:pt x="262" y="1034"/>
                    <a:pt x="267" y="1035"/>
                    <a:pt x="272" y="1034"/>
                  </a:cubicBezTo>
                  <a:cubicBezTo>
                    <a:pt x="275" y="1034"/>
                    <a:pt x="279" y="1034"/>
                    <a:pt x="282" y="1033"/>
                  </a:cubicBezTo>
                  <a:cubicBezTo>
                    <a:pt x="288" y="1031"/>
                    <a:pt x="294" y="1028"/>
                    <a:pt x="298" y="1023"/>
                  </a:cubicBezTo>
                  <a:cubicBezTo>
                    <a:pt x="300" y="1021"/>
                    <a:pt x="302" y="1018"/>
                    <a:pt x="304" y="1016"/>
                  </a:cubicBezTo>
                  <a:cubicBezTo>
                    <a:pt x="308" y="1010"/>
                    <a:pt x="309" y="1004"/>
                    <a:pt x="309" y="997"/>
                  </a:cubicBezTo>
                  <a:cubicBezTo>
                    <a:pt x="309" y="993"/>
                    <a:pt x="309" y="993"/>
                    <a:pt x="309" y="993"/>
                  </a:cubicBezTo>
                  <a:cubicBezTo>
                    <a:pt x="310" y="988"/>
                    <a:pt x="308" y="983"/>
                    <a:pt x="306" y="979"/>
                  </a:cubicBezTo>
                  <a:cubicBezTo>
                    <a:pt x="305" y="974"/>
                    <a:pt x="302" y="970"/>
                    <a:pt x="298" y="967"/>
                  </a:cubicBezTo>
                  <a:cubicBezTo>
                    <a:pt x="295" y="963"/>
                    <a:pt x="291" y="960"/>
                    <a:pt x="286" y="959"/>
                  </a:cubicBezTo>
                  <a:cubicBezTo>
                    <a:pt x="282" y="957"/>
                    <a:pt x="277" y="955"/>
                    <a:pt x="272" y="956"/>
                  </a:cubicBezTo>
                  <a:cubicBezTo>
                    <a:pt x="269" y="956"/>
                    <a:pt x="265" y="957"/>
                    <a:pt x="262" y="957"/>
                  </a:cubicBezTo>
                  <a:cubicBezTo>
                    <a:pt x="256" y="959"/>
                    <a:pt x="250" y="962"/>
                    <a:pt x="246" y="967"/>
                  </a:cubicBezTo>
                  <a:cubicBezTo>
                    <a:pt x="244" y="969"/>
                    <a:pt x="242" y="972"/>
                    <a:pt x="240" y="974"/>
                  </a:cubicBezTo>
                  <a:cubicBezTo>
                    <a:pt x="236" y="980"/>
                    <a:pt x="235" y="986"/>
                    <a:pt x="235" y="993"/>
                  </a:cubicBezTo>
                  <a:close/>
                  <a:moveTo>
                    <a:pt x="558" y="972"/>
                  </a:moveTo>
                  <a:cubicBezTo>
                    <a:pt x="510" y="972"/>
                    <a:pt x="510" y="1047"/>
                    <a:pt x="558" y="1047"/>
                  </a:cubicBezTo>
                  <a:cubicBezTo>
                    <a:pt x="606" y="1047"/>
                    <a:pt x="606" y="972"/>
                    <a:pt x="558" y="972"/>
                  </a:cubicBezTo>
                  <a:close/>
                  <a:moveTo>
                    <a:pt x="567" y="640"/>
                  </a:moveTo>
                  <a:cubicBezTo>
                    <a:pt x="519" y="640"/>
                    <a:pt x="519" y="715"/>
                    <a:pt x="567" y="715"/>
                  </a:cubicBezTo>
                  <a:cubicBezTo>
                    <a:pt x="615" y="715"/>
                    <a:pt x="615" y="640"/>
                    <a:pt x="567" y="640"/>
                  </a:cubicBezTo>
                  <a:close/>
                  <a:moveTo>
                    <a:pt x="397" y="794"/>
                  </a:moveTo>
                  <a:cubicBezTo>
                    <a:pt x="348" y="794"/>
                    <a:pt x="348" y="868"/>
                    <a:pt x="397" y="868"/>
                  </a:cubicBezTo>
                  <a:cubicBezTo>
                    <a:pt x="445" y="868"/>
                    <a:pt x="445" y="794"/>
                    <a:pt x="397" y="794"/>
                  </a:cubicBezTo>
                  <a:close/>
                  <a:moveTo>
                    <a:pt x="206" y="578"/>
                  </a:moveTo>
                  <a:cubicBezTo>
                    <a:pt x="158" y="578"/>
                    <a:pt x="158" y="653"/>
                    <a:pt x="206" y="653"/>
                  </a:cubicBezTo>
                  <a:cubicBezTo>
                    <a:pt x="254" y="653"/>
                    <a:pt x="254" y="578"/>
                    <a:pt x="206" y="578"/>
                  </a:cubicBezTo>
                  <a:close/>
                  <a:moveTo>
                    <a:pt x="117" y="925"/>
                  </a:moveTo>
                  <a:cubicBezTo>
                    <a:pt x="115" y="920"/>
                    <a:pt x="112" y="917"/>
                    <a:pt x="108" y="914"/>
                  </a:cubicBezTo>
                  <a:cubicBezTo>
                    <a:pt x="104" y="911"/>
                    <a:pt x="100" y="909"/>
                    <a:pt x="95" y="907"/>
                  </a:cubicBezTo>
                  <a:cubicBezTo>
                    <a:pt x="90" y="906"/>
                    <a:pt x="85" y="906"/>
                    <a:pt x="80" y="907"/>
                  </a:cubicBezTo>
                  <a:cubicBezTo>
                    <a:pt x="75" y="907"/>
                    <a:pt x="70" y="908"/>
                    <a:pt x="66" y="911"/>
                  </a:cubicBezTo>
                  <a:cubicBezTo>
                    <a:pt x="64" y="913"/>
                    <a:pt x="61" y="915"/>
                    <a:pt x="59" y="917"/>
                  </a:cubicBezTo>
                  <a:cubicBezTo>
                    <a:pt x="54" y="922"/>
                    <a:pt x="51" y="927"/>
                    <a:pt x="49" y="933"/>
                  </a:cubicBezTo>
                  <a:cubicBezTo>
                    <a:pt x="49" y="937"/>
                    <a:pt x="48" y="940"/>
                    <a:pt x="48" y="943"/>
                  </a:cubicBezTo>
                  <a:cubicBezTo>
                    <a:pt x="48" y="950"/>
                    <a:pt x="49" y="956"/>
                    <a:pt x="53" y="962"/>
                  </a:cubicBezTo>
                  <a:cubicBezTo>
                    <a:pt x="54" y="965"/>
                    <a:pt x="56" y="968"/>
                    <a:pt x="57" y="970"/>
                  </a:cubicBezTo>
                  <a:cubicBezTo>
                    <a:pt x="59" y="975"/>
                    <a:pt x="62" y="978"/>
                    <a:pt x="67" y="981"/>
                  </a:cubicBezTo>
                  <a:cubicBezTo>
                    <a:pt x="70" y="984"/>
                    <a:pt x="74" y="986"/>
                    <a:pt x="79" y="988"/>
                  </a:cubicBezTo>
                  <a:cubicBezTo>
                    <a:pt x="84" y="989"/>
                    <a:pt x="89" y="989"/>
                    <a:pt x="94" y="988"/>
                  </a:cubicBezTo>
                  <a:cubicBezTo>
                    <a:pt x="99" y="988"/>
                    <a:pt x="104" y="987"/>
                    <a:pt x="108" y="984"/>
                  </a:cubicBezTo>
                  <a:cubicBezTo>
                    <a:pt x="110" y="982"/>
                    <a:pt x="113" y="980"/>
                    <a:pt x="116" y="978"/>
                  </a:cubicBezTo>
                  <a:cubicBezTo>
                    <a:pt x="120" y="973"/>
                    <a:pt x="123" y="968"/>
                    <a:pt x="125" y="962"/>
                  </a:cubicBezTo>
                  <a:cubicBezTo>
                    <a:pt x="126" y="958"/>
                    <a:pt x="126" y="955"/>
                    <a:pt x="126" y="952"/>
                  </a:cubicBezTo>
                  <a:cubicBezTo>
                    <a:pt x="126" y="945"/>
                    <a:pt x="125" y="939"/>
                    <a:pt x="121" y="933"/>
                  </a:cubicBezTo>
                  <a:lnTo>
                    <a:pt x="117" y="925"/>
                  </a:lnTo>
                  <a:close/>
                  <a:moveTo>
                    <a:pt x="382" y="585"/>
                  </a:moveTo>
                  <a:cubicBezTo>
                    <a:pt x="388" y="583"/>
                    <a:pt x="393" y="580"/>
                    <a:pt x="398" y="575"/>
                  </a:cubicBezTo>
                  <a:cubicBezTo>
                    <a:pt x="404" y="568"/>
                    <a:pt x="404" y="568"/>
                    <a:pt x="404" y="568"/>
                  </a:cubicBezTo>
                  <a:cubicBezTo>
                    <a:pt x="407" y="562"/>
                    <a:pt x="409" y="556"/>
                    <a:pt x="409" y="549"/>
                  </a:cubicBezTo>
                  <a:cubicBezTo>
                    <a:pt x="409" y="545"/>
                    <a:pt x="409" y="545"/>
                    <a:pt x="409" y="545"/>
                  </a:cubicBezTo>
                  <a:cubicBezTo>
                    <a:pt x="409" y="540"/>
                    <a:pt x="408" y="535"/>
                    <a:pt x="406" y="530"/>
                  </a:cubicBezTo>
                  <a:cubicBezTo>
                    <a:pt x="404" y="526"/>
                    <a:pt x="402" y="522"/>
                    <a:pt x="398" y="518"/>
                  </a:cubicBezTo>
                  <a:cubicBezTo>
                    <a:pt x="395" y="515"/>
                    <a:pt x="391" y="512"/>
                    <a:pt x="386" y="511"/>
                  </a:cubicBezTo>
                  <a:cubicBezTo>
                    <a:pt x="382" y="508"/>
                    <a:pt x="377" y="507"/>
                    <a:pt x="372" y="508"/>
                  </a:cubicBezTo>
                  <a:cubicBezTo>
                    <a:pt x="368" y="508"/>
                    <a:pt x="365" y="508"/>
                    <a:pt x="362" y="509"/>
                  </a:cubicBezTo>
                  <a:cubicBezTo>
                    <a:pt x="355" y="511"/>
                    <a:pt x="350" y="514"/>
                    <a:pt x="345" y="518"/>
                  </a:cubicBezTo>
                  <a:cubicBezTo>
                    <a:pt x="343" y="521"/>
                    <a:pt x="341" y="524"/>
                    <a:pt x="339" y="526"/>
                  </a:cubicBezTo>
                  <a:cubicBezTo>
                    <a:pt x="336" y="532"/>
                    <a:pt x="334" y="538"/>
                    <a:pt x="334" y="545"/>
                  </a:cubicBezTo>
                  <a:cubicBezTo>
                    <a:pt x="334" y="549"/>
                    <a:pt x="334" y="549"/>
                    <a:pt x="334" y="549"/>
                  </a:cubicBezTo>
                  <a:cubicBezTo>
                    <a:pt x="334" y="554"/>
                    <a:pt x="335" y="559"/>
                    <a:pt x="337" y="563"/>
                  </a:cubicBezTo>
                  <a:cubicBezTo>
                    <a:pt x="339" y="568"/>
                    <a:pt x="342" y="572"/>
                    <a:pt x="345" y="575"/>
                  </a:cubicBezTo>
                  <a:cubicBezTo>
                    <a:pt x="349" y="579"/>
                    <a:pt x="353" y="582"/>
                    <a:pt x="357" y="583"/>
                  </a:cubicBezTo>
                  <a:cubicBezTo>
                    <a:pt x="362" y="585"/>
                    <a:pt x="366" y="587"/>
                    <a:pt x="372" y="586"/>
                  </a:cubicBezTo>
                  <a:cubicBezTo>
                    <a:pt x="375" y="586"/>
                    <a:pt x="378" y="585"/>
                    <a:pt x="382" y="585"/>
                  </a:cubicBezTo>
                  <a:close/>
                  <a:moveTo>
                    <a:pt x="67" y="326"/>
                  </a:moveTo>
                  <a:cubicBezTo>
                    <a:pt x="70" y="328"/>
                    <a:pt x="72" y="330"/>
                    <a:pt x="75" y="332"/>
                  </a:cubicBezTo>
                  <a:cubicBezTo>
                    <a:pt x="81" y="336"/>
                    <a:pt x="87" y="337"/>
                    <a:pt x="94" y="337"/>
                  </a:cubicBezTo>
                  <a:cubicBezTo>
                    <a:pt x="98" y="337"/>
                    <a:pt x="98" y="337"/>
                    <a:pt x="98" y="337"/>
                  </a:cubicBezTo>
                  <a:cubicBezTo>
                    <a:pt x="103" y="338"/>
                    <a:pt x="108" y="336"/>
                    <a:pt x="112" y="334"/>
                  </a:cubicBezTo>
                  <a:cubicBezTo>
                    <a:pt x="117" y="333"/>
                    <a:pt x="121" y="330"/>
                    <a:pt x="124" y="326"/>
                  </a:cubicBezTo>
                  <a:cubicBezTo>
                    <a:pt x="128" y="323"/>
                    <a:pt x="130" y="319"/>
                    <a:pt x="132" y="314"/>
                  </a:cubicBezTo>
                  <a:cubicBezTo>
                    <a:pt x="134" y="310"/>
                    <a:pt x="135" y="305"/>
                    <a:pt x="135" y="300"/>
                  </a:cubicBezTo>
                  <a:cubicBezTo>
                    <a:pt x="135" y="297"/>
                    <a:pt x="134" y="293"/>
                    <a:pt x="134" y="290"/>
                  </a:cubicBezTo>
                  <a:cubicBezTo>
                    <a:pt x="132" y="284"/>
                    <a:pt x="129" y="278"/>
                    <a:pt x="124" y="274"/>
                  </a:cubicBezTo>
                  <a:cubicBezTo>
                    <a:pt x="122" y="272"/>
                    <a:pt x="119" y="270"/>
                    <a:pt x="117" y="268"/>
                  </a:cubicBezTo>
                  <a:cubicBezTo>
                    <a:pt x="111" y="264"/>
                    <a:pt x="105" y="263"/>
                    <a:pt x="98" y="263"/>
                  </a:cubicBezTo>
                  <a:cubicBezTo>
                    <a:pt x="94" y="263"/>
                    <a:pt x="94" y="263"/>
                    <a:pt x="94" y="263"/>
                  </a:cubicBezTo>
                  <a:cubicBezTo>
                    <a:pt x="88" y="263"/>
                    <a:pt x="84" y="264"/>
                    <a:pt x="79" y="266"/>
                  </a:cubicBezTo>
                  <a:cubicBezTo>
                    <a:pt x="75" y="267"/>
                    <a:pt x="71" y="270"/>
                    <a:pt x="67" y="274"/>
                  </a:cubicBezTo>
                  <a:cubicBezTo>
                    <a:pt x="64" y="277"/>
                    <a:pt x="61" y="281"/>
                    <a:pt x="60" y="286"/>
                  </a:cubicBezTo>
                  <a:cubicBezTo>
                    <a:pt x="57" y="290"/>
                    <a:pt x="56" y="295"/>
                    <a:pt x="56" y="300"/>
                  </a:cubicBezTo>
                  <a:cubicBezTo>
                    <a:pt x="57" y="303"/>
                    <a:pt x="57" y="307"/>
                    <a:pt x="58" y="310"/>
                  </a:cubicBezTo>
                  <a:cubicBezTo>
                    <a:pt x="59" y="316"/>
                    <a:pt x="63" y="322"/>
                    <a:pt x="67" y="326"/>
                  </a:cubicBezTo>
                  <a:close/>
                  <a:moveTo>
                    <a:pt x="339" y="65"/>
                  </a:moveTo>
                  <a:cubicBezTo>
                    <a:pt x="344" y="72"/>
                    <a:pt x="344" y="72"/>
                    <a:pt x="344" y="72"/>
                  </a:cubicBezTo>
                  <a:cubicBezTo>
                    <a:pt x="349" y="77"/>
                    <a:pt x="355" y="80"/>
                    <a:pt x="361" y="82"/>
                  </a:cubicBezTo>
                  <a:cubicBezTo>
                    <a:pt x="364" y="82"/>
                    <a:pt x="368" y="83"/>
                    <a:pt x="371" y="83"/>
                  </a:cubicBezTo>
                  <a:cubicBezTo>
                    <a:pt x="378" y="83"/>
                    <a:pt x="384" y="81"/>
                    <a:pt x="390" y="78"/>
                  </a:cubicBezTo>
                  <a:cubicBezTo>
                    <a:pt x="394" y="75"/>
                    <a:pt x="398" y="72"/>
                    <a:pt x="402" y="70"/>
                  </a:cubicBezTo>
                  <a:cubicBezTo>
                    <a:pt x="406" y="67"/>
                    <a:pt x="410" y="64"/>
                    <a:pt x="413" y="60"/>
                  </a:cubicBezTo>
                  <a:cubicBezTo>
                    <a:pt x="416" y="56"/>
                    <a:pt x="418" y="52"/>
                    <a:pt x="419" y="47"/>
                  </a:cubicBezTo>
                  <a:cubicBezTo>
                    <a:pt x="421" y="42"/>
                    <a:pt x="421" y="37"/>
                    <a:pt x="420" y="33"/>
                  </a:cubicBezTo>
                  <a:cubicBezTo>
                    <a:pt x="420" y="28"/>
                    <a:pt x="418" y="23"/>
                    <a:pt x="415" y="19"/>
                  </a:cubicBezTo>
                  <a:cubicBezTo>
                    <a:pt x="414" y="16"/>
                    <a:pt x="412" y="14"/>
                    <a:pt x="410" y="11"/>
                  </a:cubicBezTo>
                  <a:cubicBezTo>
                    <a:pt x="405" y="6"/>
                    <a:pt x="400" y="3"/>
                    <a:pt x="393" y="2"/>
                  </a:cubicBezTo>
                  <a:cubicBezTo>
                    <a:pt x="390" y="1"/>
                    <a:pt x="387" y="1"/>
                    <a:pt x="383" y="0"/>
                  </a:cubicBezTo>
                  <a:cubicBezTo>
                    <a:pt x="377" y="0"/>
                    <a:pt x="370" y="2"/>
                    <a:pt x="364" y="5"/>
                  </a:cubicBezTo>
                  <a:cubicBezTo>
                    <a:pt x="360" y="8"/>
                    <a:pt x="356" y="11"/>
                    <a:pt x="352" y="14"/>
                  </a:cubicBezTo>
                  <a:cubicBezTo>
                    <a:pt x="348" y="16"/>
                    <a:pt x="344" y="19"/>
                    <a:pt x="342" y="23"/>
                  </a:cubicBezTo>
                  <a:cubicBezTo>
                    <a:pt x="338" y="27"/>
                    <a:pt x="336" y="31"/>
                    <a:pt x="335" y="36"/>
                  </a:cubicBezTo>
                  <a:cubicBezTo>
                    <a:pt x="333" y="41"/>
                    <a:pt x="333" y="46"/>
                    <a:pt x="334" y="51"/>
                  </a:cubicBezTo>
                  <a:cubicBezTo>
                    <a:pt x="334" y="56"/>
                    <a:pt x="336" y="60"/>
                    <a:pt x="339" y="65"/>
                  </a:cubicBezTo>
                  <a:close/>
                  <a:moveTo>
                    <a:pt x="361" y="306"/>
                  </a:moveTo>
                  <a:cubicBezTo>
                    <a:pt x="364" y="302"/>
                    <a:pt x="367" y="298"/>
                    <a:pt x="368" y="294"/>
                  </a:cubicBezTo>
                  <a:cubicBezTo>
                    <a:pt x="371" y="289"/>
                    <a:pt x="372" y="284"/>
                    <a:pt x="372" y="279"/>
                  </a:cubicBezTo>
                  <a:cubicBezTo>
                    <a:pt x="371" y="276"/>
                    <a:pt x="371" y="273"/>
                    <a:pt x="370" y="269"/>
                  </a:cubicBezTo>
                  <a:cubicBezTo>
                    <a:pt x="368" y="263"/>
                    <a:pt x="365" y="258"/>
                    <a:pt x="361" y="253"/>
                  </a:cubicBezTo>
                  <a:cubicBezTo>
                    <a:pt x="358" y="251"/>
                    <a:pt x="356" y="249"/>
                    <a:pt x="353" y="247"/>
                  </a:cubicBezTo>
                  <a:cubicBezTo>
                    <a:pt x="347" y="244"/>
                    <a:pt x="341" y="242"/>
                    <a:pt x="334" y="242"/>
                  </a:cubicBezTo>
                  <a:cubicBezTo>
                    <a:pt x="322" y="242"/>
                    <a:pt x="322" y="242"/>
                    <a:pt x="322" y="242"/>
                  </a:cubicBezTo>
                  <a:cubicBezTo>
                    <a:pt x="317" y="242"/>
                    <a:pt x="312" y="243"/>
                    <a:pt x="307" y="245"/>
                  </a:cubicBezTo>
                  <a:cubicBezTo>
                    <a:pt x="303" y="247"/>
                    <a:pt x="299" y="249"/>
                    <a:pt x="295" y="253"/>
                  </a:cubicBezTo>
                  <a:cubicBezTo>
                    <a:pt x="292" y="256"/>
                    <a:pt x="289" y="260"/>
                    <a:pt x="288" y="265"/>
                  </a:cubicBezTo>
                  <a:cubicBezTo>
                    <a:pt x="285" y="269"/>
                    <a:pt x="284" y="274"/>
                    <a:pt x="285" y="279"/>
                  </a:cubicBezTo>
                  <a:cubicBezTo>
                    <a:pt x="285" y="283"/>
                    <a:pt x="285" y="286"/>
                    <a:pt x="286" y="289"/>
                  </a:cubicBezTo>
                  <a:cubicBezTo>
                    <a:pt x="288" y="296"/>
                    <a:pt x="291" y="301"/>
                    <a:pt x="295" y="306"/>
                  </a:cubicBezTo>
                  <a:cubicBezTo>
                    <a:pt x="298" y="308"/>
                    <a:pt x="300" y="310"/>
                    <a:pt x="303" y="312"/>
                  </a:cubicBezTo>
                  <a:cubicBezTo>
                    <a:pt x="309" y="315"/>
                    <a:pt x="315" y="317"/>
                    <a:pt x="322" y="317"/>
                  </a:cubicBezTo>
                  <a:cubicBezTo>
                    <a:pt x="334" y="317"/>
                    <a:pt x="334" y="317"/>
                    <a:pt x="334" y="317"/>
                  </a:cubicBezTo>
                  <a:cubicBezTo>
                    <a:pt x="339" y="317"/>
                    <a:pt x="344" y="316"/>
                    <a:pt x="349" y="313"/>
                  </a:cubicBezTo>
                  <a:cubicBezTo>
                    <a:pt x="353" y="312"/>
                    <a:pt x="357" y="309"/>
                    <a:pt x="361" y="306"/>
                  </a:cubicBezTo>
                  <a:close/>
                  <a:moveTo>
                    <a:pt x="558" y="454"/>
                  </a:moveTo>
                  <a:cubicBezTo>
                    <a:pt x="606" y="454"/>
                    <a:pt x="606" y="379"/>
                    <a:pt x="558" y="379"/>
                  </a:cubicBezTo>
                  <a:cubicBezTo>
                    <a:pt x="510" y="379"/>
                    <a:pt x="510" y="454"/>
                    <a:pt x="558" y="454"/>
                  </a:cubicBezTo>
                  <a:close/>
                  <a:moveTo>
                    <a:pt x="625" y="196"/>
                  </a:moveTo>
                  <a:cubicBezTo>
                    <a:pt x="673" y="196"/>
                    <a:pt x="673" y="122"/>
                    <a:pt x="625" y="122"/>
                  </a:cubicBezTo>
                  <a:cubicBezTo>
                    <a:pt x="577" y="122"/>
                    <a:pt x="577" y="196"/>
                    <a:pt x="625" y="196"/>
                  </a:cubicBezTo>
                  <a:close/>
                  <a:moveTo>
                    <a:pt x="48" y="727"/>
                  </a:moveTo>
                  <a:cubicBezTo>
                    <a:pt x="0" y="727"/>
                    <a:pt x="0" y="802"/>
                    <a:pt x="48" y="802"/>
                  </a:cubicBezTo>
                  <a:cubicBezTo>
                    <a:pt x="96" y="802"/>
                    <a:pt x="96" y="727"/>
                    <a:pt x="48" y="727"/>
                  </a:cubicBezTo>
                  <a:close/>
                  <a:moveTo>
                    <a:pt x="791" y="337"/>
                  </a:moveTo>
                  <a:cubicBezTo>
                    <a:pt x="743" y="337"/>
                    <a:pt x="743" y="412"/>
                    <a:pt x="791" y="412"/>
                  </a:cubicBezTo>
                  <a:cubicBezTo>
                    <a:pt x="839" y="412"/>
                    <a:pt x="839" y="337"/>
                    <a:pt x="791" y="337"/>
                  </a:cubicBezTo>
                  <a:close/>
                  <a:moveTo>
                    <a:pt x="807" y="599"/>
                  </a:moveTo>
                  <a:cubicBezTo>
                    <a:pt x="759" y="599"/>
                    <a:pt x="759" y="673"/>
                    <a:pt x="807" y="673"/>
                  </a:cubicBezTo>
                  <a:cubicBezTo>
                    <a:pt x="855" y="673"/>
                    <a:pt x="855" y="599"/>
                    <a:pt x="807" y="599"/>
                  </a:cubicBezTo>
                  <a:close/>
                  <a:moveTo>
                    <a:pt x="836" y="918"/>
                  </a:moveTo>
                  <a:cubicBezTo>
                    <a:pt x="884" y="918"/>
                    <a:pt x="884" y="844"/>
                    <a:pt x="836" y="844"/>
                  </a:cubicBezTo>
                  <a:cubicBezTo>
                    <a:pt x="788" y="844"/>
                    <a:pt x="788" y="918"/>
                    <a:pt x="836" y="918"/>
                  </a:cubicBezTo>
                  <a:close/>
                  <a:moveTo>
                    <a:pt x="1040" y="798"/>
                  </a:moveTo>
                  <a:cubicBezTo>
                    <a:pt x="992" y="798"/>
                    <a:pt x="992" y="873"/>
                    <a:pt x="1040" y="873"/>
                  </a:cubicBezTo>
                  <a:cubicBezTo>
                    <a:pt x="1088" y="873"/>
                    <a:pt x="1088" y="798"/>
                    <a:pt x="1040" y="798"/>
                  </a:cubicBezTo>
                  <a:close/>
                  <a:moveTo>
                    <a:pt x="1002" y="591"/>
                  </a:moveTo>
                  <a:cubicBezTo>
                    <a:pt x="954" y="591"/>
                    <a:pt x="954" y="665"/>
                    <a:pt x="1002" y="665"/>
                  </a:cubicBezTo>
                  <a:cubicBezTo>
                    <a:pt x="1050" y="665"/>
                    <a:pt x="1050" y="591"/>
                    <a:pt x="1002" y="591"/>
                  </a:cubicBezTo>
                  <a:close/>
                  <a:moveTo>
                    <a:pt x="1166" y="477"/>
                  </a:moveTo>
                  <a:cubicBezTo>
                    <a:pt x="1163" y="475"/>
                    <a:pt x="1161" y="473"/>
                    <a:pt x="1158" y="471"/>
                  </a:cubicBezTo>
                  <a:cubicBezTo>
                    <a:pt x="1152" y="468"/>
                    <a:pt x="1146" y="466"/>
                    <a:pt x="1139" y="466"/>
                  </a:cubicBezTo>
                  <a:cubicBezTo>
                    <a:pt x="1131" y="466"/>
                    <a:pt x="1131" y="466"/>
                    <a:pt x="1131" y="466"/>
                  </a:cubicBezTo>
                  <a:cubicBezTo>
                    <a:pt x="1126" y="466"/>
                    <a:pt x="1121" y="467"/>
                    <a:pt x="1117" y="469"/>
                  </a:cubicBezTo>
                  <a:cubicBezTo>
                    <a:pt x="1112" y="471"/>
                    <a:pt x="1108" y="473"/>
                    <a:pt x="1105" y="477"/>
                  </a:cubicBezTo>
                  <a:cubicBezTo>
                    <a:pt x="1101" y="480"/>
                    <a:pt x="1098" y="484"/>
                    <a:pt x="1097" y="489"/>
                  </a:cubicBezTo>
                  <a:cubicBezTo>
                    <a:pt x="1094" y="493"/>
                    <a:pt x="1093" y="498"/>
                    <a:pt x="1094" y="503"/>
                  </a:cubicBezTo>
                  <a:cubicBezTo>
                    <a:pt x="1094" y="507"/>
                    <a:pt x="1094" y="510"/>
                    <a:pt x="1095" y="513"/>
                  </a:cubicBezTo>
                  <a:cubicBezTo>
                    <a:pt x="1097" y="520"/>
                    <a:pt x="1100" y="525"/>
                    <a:pt x="1105" y="530"/>
                  </a:cubicBezTo>
                  <a:cubicBezTo>
                    <a:pt x="1112" y="536"/>
                    <a:pt x="1112" y="536"/>
                    <a:pt x="1112" y="536"/>
                  </a:cubicBezTo>
                  <a:cubicBezTo>
                    <a:pt x="1118" y="539"/>
                    <a:pt x="1124" y="541"/>
                    <a:pt x="1131" y="541"/>
                  </a:cubicBezTo>
                  <a:cubicBezTo>
                    <a:pt x="1139" y="541"/>
                    <a:pt x="1139" y="541"/>
                    <a:pt x="1139" y="541"/>
                  </a:cubicBezTo>
                  <a:cubicBezTo>
                    <a:pt x="1144" y="541"/>
                    <a:pt x="1149" y="540"/>
                    <a:pt x="1154" y="537"/>
                  </a:cubicBezTo>
                  <a:cubicBezTo>
                    <a:pt x="1158" y="536"/>
                    <a:pt x="1162" y="533"/>
                    <a:pt x="1166" y="530"/>
                  </a:cubicBezTo>
                  <a:cubicBezTo>
                    <a:pt x="1169" y="526"/>
                    <a:pt x="1172" y="522"/>
                    <a:pt x="1173" y="518"/>
                  </a:cubicBezTo>
                  <a:cubicBezTo>
                    <a:pt x="1176" y="513"/>
                    <a:pt x="1177" y="508"/>
                    <a:pt x="1176" y="503"/>
                  </a:cubicBezTo>
                  <a:cubicBezTo>
                    <a:pt x="1176" y="500"/>
                    <a:pt x="1176" y="497"/>
                    <a:pt x="1175" y="493"/>
                  </a:cubicBezTo>
                  <a:cubicBezTo>
                    <a:pt x="1173" y="487"/>
                    <a:pt x="1170" y="482"/>
                    <a:pt x="1166" y="477"/>
                  </a:cubicBezTo>
                  <a:close/>
                  <a:moveTo>
                    <a:pt x="1260" y="748"/>
                  </a:moveTo>
                  <a:cubicBezTo>
                    <a:pt x="1308" y="748"/>
                    <a:pt x="1308" y="674"/>
                    <a:pt x="1260" y="674"/>
                  </a:cubicBezTo>
                  <a:cubicBezTo>
                    <a:pt x="1211" y="674"/>
                    <a:pt x="1211" y="748"/>
                    <a:pt x="1260" y="748"/>
                  </a:cubicBezTo>
                  <a:close/>
                  <a:moveTo>
                    <a:pt x="1438" y="499"/>
                  </a:moveTo>
                  <a:cubicBezTo>
                    <a:pt x="1390" y="499"/>
                    <a:pt x="1390" y="574"/>
                    <a:pt x="1438" y="574"/>
                  </a:cubicBezTo>
                  <a:cubicBezTo>
                    <a:pt x="1486" y="574"/>
                    <a:pt x="1486" y="499"/>
                    <a:pt x="1438" y="499"/>
                  </a:cubicBezTo>
                  <a:close/>
                  <a:moveTo>
                    <a:pt x="1539" y="339"/>
                  </a:moveTo>
                  <a:cubicBezTo>
                    <a:pt x="1541" y="336"/>
                    <a:pt x="1543" y="334"/>
                    <a:pt x="1545" y="331"/>
                  </a:cubicBezTo>
                  <a:cubicBezTo>
                    <a:pt x="1548" y="326"/>
                    <a:pt x="1550" y="319"/>
                    <a:pt x="1550" y="312"/>
                  </a:cubicBezTo>
                  <a:cubicBezTo>
                    <a:pt x="1549" y="309"/>
                    <a:pt x="1549" y="306"/>
                    <a:pt x="1549" y="303"/>
                  </a:cubicBezTo>
                  <a:cubicBezTo>
                    <a:pt x="1547" y="296"/>
                    <a:pt x="1544" y="291"/>
                    <a:pt x="1539" y="286"/>
                  </a:cubicBezTo>
                  <a:cubicBezTo>
                    <a:pt x="1535" y="282"/>
                    <a:pt x="1535" y="282"/>
                    <a:pt x="1535" y="282"/>
                  </a:cubicBezTo>
                  <a:cubicBezTo>
                    <a:pt x="1531" y="278"/>
                    <a:pt x="1527" y="276"/>
                    <a:pt x="1523" y="274"/>
                  </a:cubicBezTo>
                  <a:cubicBezTo>
                    <a:pt x="1518" y="272"/>
                    <a:pt x="1514" y="271"/>
                    <a:pt x="1508" y="271"/>
                  </a:cubicBezTo>
                  <a:cubicBezTo>
                    <a:pt x="1503" y="271"/>
                    <a:pt x="1499" y="272"/>
                    <a:pt x="1494" y="274"/>
                  </a:cubicBezTo>
                  <a:cubicBezTo>
                    <a:pt x="1489" y="276"/>
                    <a:pt x="1485" y="278"/>
                    <a:pt x="1482" y="282"/>
                  </a:cubicBezTo>
                  <a:cubicBezTo>
                    <a:pt x="1480" y="284"/>
                    <a:pt x="1478" y="287"/>
                    <a:pt x="1476" y="290"/>
                  </a:cubicBezTo>
                  <a:cubicBezTo>
                    <a:pt x="1473" y="295"/>
                    <a:pt x="1471" y="302"/>
                    <a:pt x="1471" y="308"/>
                  </a:cubicBezTo>
                  <a:cubicBezTo>
                    <a:pt x="1472" y="312"/>
                    <a:pt x="1472" y="315"/>
                    <a:pt x="1472" y="318"/>
                  </a:cubicBezTo>
                  <a:cubicBezTo>
                    <a:pt x="1474" y="325"/>
                    <a:pt x="1477" y="330"/>
                    <a:pt x="1482" y="335"/>
                  </a:cubicBezTo>
                  <a:cubicBezTo>
                    <a:pt x="1483" y="336"/>
                    <a:pt x="1485" y="338"/>
                    <a:pt x="1486" y="339"/>
                  </a:cubicBezTo>
                  <a:cubicBezTo>
                    <a:pt x="1490" y="343"/>
                    <a:pt x="1494" y="345"/>
                    <a:pt x="1498" y="347"/>
                  </a:cubicBezTo>
                  <a:cubicBezTo>
                    <a:pt x="1503" y="349"/>
                    <a:pt x="1507" y="350"/>
                    <a:pt x="1513" y="350"/>
                  </a:cubicBezTo>
                  <a:cubicBezTo>
                    <a:pt x="1518" y="350"/>
                    <a:pt x="1523" y="349"/>
                    <a:pt x="1527" y="347"/>
                  </a:cubicBezTo>
                  <a:cubicBezTo>
                    <a:pt x="1532" y="345"/>
                    <a:pt x="1536" y="343"/>
                    <a:pt x="1539" y="339"/>
                  </a:cubicBezTo>
                  <a:close/>
                  <a:moveTo>
                    <a:pt x="1716" y="275"/>
                  </a:moveTo>
                  <a:cubicBezTo>
                    <a:pt x="1668" y="275"/>
                    <a:pt x="1668" y="350"/>
                    <a:pt x="1716" y="350"/>
                  </a:cubicBezTo>
                  <a:cubicBezTo>
                    <a:pt x="1764" y="350"/>
                    <a:pt x="1764" y="275"/>
                    <a:pt x="1716" y="275"/>
                  </a:cubicBezTo>
                  <a:close/>
                  <a:moveTo>
                    <a:pt x="1663" y="498"/>
                  </a:moveTo>
                  <a:cubicBezTo>
                    <a:pt x="1661" y="496"/>
                    <a:pt x="1658" y="494"/>
                    <a:pt x="1656" y="492"/>
                  </a:cubicBezTo>
                  <a:cubicBezTo>
                    <a:pt x="1650" y="489"/>
                    <a:pt x="1644" y="487"/>
                    <a:pt x="1637" y="487"/>
                  </a:cubicBezTo>
                  <a:cubicBezTo>
                    <a:pt x="1634" y="487"/>
                    <a:pt x="1630" y="488"/>
                    <a:pt x="1627" y="488"/>
                  </a:cubicBezTo>
                  <a:cubicBezTo>
                    <a:pt x="1621" y="490"/>
                    <a:pt x="1615" y="493"/>
                    <a:pt x="1611" y="498"/>
                  </a:cubicBezTo>
                  <a:cubicBezTo>
                    <a:pt x="1609" y="499"/>
                    <a:pt x="1608" y="500"/>
                    <a:pt x="1607" y="502"/>
                  </a:cubicBezTo>
                  <a:cubicBezTo>
                    <a:pt x="1603" y="505"/>
                    <a:pt x="1600" y="509"/>
                    <a:pt x="1599" y="514"/>
                  </a:cubicBezTo>
                  <a:cubicBezTo>
                    <a:pt x="1597" y="518"/>
                    <a:pt x="1595" y="523"/>
                    <a:pt x="1596" y="528"/>
                  </a:cubicBezTo>
                  <a:cubicBezTo>
                    <a:pt x="1595" y="533"/>
                    <a:pt x="1597" y="538"/>
                    <a:pt x="1599" y="543"/>
                  </a:cubicBezTo>
                  <a:cubicBezTo>
                    <a:pt x="1600" y="547"/>
                    <a:pt x="1603" y="551"/>
                    <a:pt x="1607" y="555"/>
                  </a:cubicBezTo>
                  <a:cubicBezTo>
                    <a:pt x="1614" y="560"/>
                    <a:pt x="1614" y="560"/>
                    <a:pt x="1614" y="560"/>
                  </a:cubicBezTo>
                  <a:cubicBezTo>
                    <a:pt x="1620" y="564"/>
                    <a:pt x="1626" y="566"/>
                    <a:pt x="1633" y="566"/>
                  </a:cubicBezTo>
                  <a:cubicBezTo>
                    <a:pt x="1636" y="565"/>
                    <a:pt x="1640" y="565"/>
                    <a:pt x="1643" y="564"/>
                  </a:cubicBezTo>
                  <a:cubicBezTo>
                    <a:pt x="1649" y="562"/>
                    <a:pt x="1655" y="559"/>
                    <a:pt x="1659" y="555"/>
                  </a:cubicBezTo>
                  <a:cubicBezTo>
                    <a:pt x="1661" y="553"/>
                    <a:pt x="1662" y="552"/>
                    <a:pt x="1663" y="550"/>
                  </a:cubicBezTo>
                  <a:cubicBezTo>
                    <a:pt x="1667" y="547"/>
                    <a:pt x="1670" y="543"/>
                    <a:pt x="1671" y="538"/>
                  </a:cubicBezTo>
                  <a:cubicBezTo>
                    <a:pt x="1674" y="534"/>
                    <a:pt x="1675" y="529"/>
                    <a:pt x="1674" y="524"/>
                  </a:cubicBezTo>
                  <a:cubicBezTo>
                    <a:pt x="1675" y="519"/>
                    <a:pt x="1674" y="514"/>
                    <a:pt x="1671" y="510"/>
                  </a:cubicBezTo>
                  <a:cubicBezTo>
                    <a:pt x="1670" y="505"/>
                    <a:pt x="1667" y="501"/>
                    <a:pt x="1663" y="498"/>
                  </a:cubicBezTo>
                  <a:close/>
                  <a:moveTo>
                    <a:pt x="1052" y="1196"/>
                  </a:moveTo>
                  <a:cubicBezTo>
                    <a:pt x="1100" y="1196"/>
                    <a:pt x="1100" y="1122"/>
                    <a:pt x="1052" y="1122"/>
                  </a:cubicBezTo>
                  <a:cubicBezTo>
                    <a:pt x="1004" y="1122"/>
                    <a:pt x="1004" y="1196"/>
                    <a:pt x="1052" y="1196"/>
                  </a:cubicBezTo>
                  <a:close/>
                  <a:moveTo>
                    <a:pt x="840" y="1259"/>
                  </a:moveTo>
                  <a:cubicBezTo>
                    <a:pt x="792" y="1259"/>
                    <a:pt x="792" y="1333"/>
                    <a:pt x="840" y="1333"/>
                  </a:cubicBezTo>
                  <a:cubicBezTo>
                    <a:pt x="888" y="1333"/>
                    <a:pt x="889" y="1259"/>
                    <a:pt x="840" y="1259"/>
                  </a:cubicBezTo>
                  <a:close/>
                  <a:moveTo>
                    <a:pt x="991" y="1539"/>
                  </a:moveTo>
                  <a:cubicBezTo>
                    <a:pt x="989" y="1537"/>
                    <a:pt x="986" y="1535"/>
                    <a:pt x="984" y="1533"/>
                  </a:cubicBezTo>
                  <a:cubicBezTo>
                    <a:pt x="978" y="1530"/>
                    <a:pt x="972" y="1528"/>
                    <a:pt x="965" y="1528"/>
                  </a:cubicBezTo>
                  <a:cubicBezTo>
                    <a:pt x="961" y="1528"/>
                    <a:pt x="961" y="1528"/>
                    <a:pt x="961" y="1528"/>
                  </a:cubicBezTo>
                  <a:cubicBezTo>
                    <a:pt x="956" y="1528"/>
                    <a:pt x="951" y="1529"/>
                    <a:pt x="946" y="1531"/>
                  </a:cubicBezTo>
                  <a:cubicBezTo>
                    <a:pt x="942" y="1533"/>
                    <a:pt x="938" y="1536"/>
                    <a:pt x="934" y="1539"/>
                  </a:cubicBezTo>
                  <a:cubicBezTo>
                    <a:pt x="931" y="1543"/>
                    <a:pt x="928" y="1547"/>
                    <a:pt x="927" y="1551"/>
                  </a:cubicBezTo>
                  <a:cubicBezTo>
                    <a:pt x="924" y="1556"/>
                    <a:pt x="923" y="1560"/>
                    <a:pt x="923" y="1566"/>
                  </a:cubicBezTo>
                  <a:cubicBezTo>
                    <a:pt x="924" y="1569"/>
                    <a:pt x="924" y="1572"/>
                    <a:pt x="925" y="1575"/>
                  </a:cubicBezTo>
                  <a:cubicBezTo>
                    <a:pt x="927" y="1582"/>
                    <a:pt x="930" y="1587"/>
                    <a:pt x="934" y="1592"/>
                  </a:cubicBezTo>
                  <a:cubicBezTo>
                    <a:pt x="937" y="1594"/>
                    <a:pt x="939" y="1596"/>
                    <a:pt x="942" y="1598"/>
                  </a:cubicBezTo>
                  <a:cubicBezTo>
                    <a:pt x="948" y="1601"/>
                    <a:pt x="954" y="1603"/>
                    <a:pt x="961" y="1603"/>
                  </a:cubicBezTo>
                  <a:cubicBezTo>
                    <a:pt x="965" y="1603"/>
                    <a:pt x="965" y="1603"/>
                    <a:pt x="965" y="1603"/>
                  </a:cubicBezTo>
                  <a:cubicBezTo>
                    <a:pt x="970" y="1603"/>
                    <a:pt x="975" y="1602"/>
                    <a:pt x="979" y="1600"/>
                  </a:cubicBezTo>
                  <a:cubicBezTo>
                    <a:pt x="984" y="1598"/>
                    <a:pt x="988" y="1596"/>
                    <a:pt x="991" y="1592"/>
                  </a:cubicBezTo>
                  <a:cubicBezTo>
                    <a:pt x="995" y="1589"/>
                    <a:pt x="998" y="1585"/>
                    <a:pt x="999" y="1580"/>
                  </a:cubicBezTo>
                  <a:cubicBezTo>
                    <a:pt x="1001" y="1575"/>
                    <a:pt x="1002" y="1571"/>
                    <a:pt x="1002" y="1566"/>
                  </a:cubicBezTo>
                  <a:cubicBezTo>
                    <a:pt x="1002" y="1562"/>
                    <a:pt x="1001" y="1559"/>
                    <a:pt x="1001" y="1556"/>
                  </a:cubicBezTo>
                  <a:cubicBezTo>
                    <a:pt x="999" y="1549"/>
                    <a:pt x="996" y="1544"/>
                    <a:pt x="991" y="1539"/>
                  </a:cubicBezTo>
                  <a:close/>
                  <a:moveTo>
                    <a:pt x="1052" y="1317"/>
                  </a:moveTo>
                  <a:cubicBezTo>
                    <a:pt x="1004" y="1317"/>
                    <a:pt x="1004" y="1391"/>
                    <a:pt x="1052" y="1391"/>
                  </a:cubicBezTo>
                  <a:cubicBezTo>
                    <a:pt x="1100" y="1391"/>
                    <a:pt x="1100" y="1317"/>
                    <a:pt x="1052" y="1317"/>
                  </a:cubicBezTo>
                  <a:close/>
                  <a:moveTo>
                    <a:pt x="1253" y="1539"/>
                  </a:moveTo>
                  <a:cubicBezTo>
                    <a:pt x="1251" y="1536"/>
                    <a:pt x="1248" y="1533"/>
                    <a:pt x="1245" y="1530"/>
                  </a:cubicBezTo>
                  <a:cubicBezTo>
                    <a:pt x="1242" y="1527"/>
                    <a:pt x="1238" y="1524"/>
                    <a:pt x="1233" y="1522"/>
                  </a:cubicBezTo>
                  <a:cubicBezTo>
                    <a:pt x="1229" y="1520"/>
                    <a:pt x="1224" y="1519"/>
                    <a:pt x="1219" y="1519"/>
                  </a:cubicBezTo>
                  <a:cubicBezTo>
                    <a:pt x="1214" y="1519"/>
                    <a:pt x="1209" y="1520"/>
                    <a:pt x="1204" y="1522"/>
                  </a:cubicBezTo>
                  <a:cubicBezTo>
                    <a:pt x="1200" y="1524"/>
                    <a:pt x="1196" y="1527"/>
                    <a:pt x="1192" y="1530"/>
                  </a:cubicBezTo>
                  <a:cubicBezTo>
                    <a:pt x="1190" y="1533"/>
                    <a:pt x="1188" y="1535"/>
                    <a:pt x="1186" y="1538"/>
                  </a:cubicBezTo>
                  <a:cubicBezTo>
                    <a:pt x="1183" y="1544"/>
                    <a:pt x="1181" y="1550"/>
                    <a:pt x="1181" y="1557"/>
                  </a:cubicBezTo>
                  <a:cubicBezTo>
                    <a:pt x="1182" y="1560"/>
                    <a:pt x="1182" y="1563"/>
                    <a:pt x="1183" y="1567"/>
                  </a:cubicBezTo>
                  <a:cubicBezTo>
                    <a:pt x="1184" y="1573"/>
                    <a:pt x="1188" y="1578"/>
                    <a:pt x="1192" y="1583"/>
                  </a:cubicBezTo>
                  <a:cubicBezTo>
                    <a:pt x="1201" y="1591"/>
                    <a:pt x="1201" y="1591"/>
                    <a:pt x="1201" y="1591"/>
                  </a:cubicBezTo>
                  <a:cubicBezTo>
                    <a:pt x="1204" y="1595"/>
                    <a:pt x="1208" y="1597"/>
                    <a:pt x="1213" y="1599"/>
                  </a:cubicBezTo>
                  <a:cubicBezTo>
                    <a:pt x="1217" y="1601"/>
                    <a:pt x="1222" y="1602"/>
                    <a:pt x="1227" y="1602"/>
                  </a:cubicBezTo>
                  <a:cubicBezTo>
                    <a:pt x="1232" y="1602"/>
                    <a:pt x="1237" y="1601"/>
                    <a:pt x="1241" y="1599"/>
                  </a:cubicBezTo>
                  <a:cubicBezTo>
                    <a:pt x="1246" y="1597"/>
                    <a:pt x="1250" y="1595"/>
                    <a:pt x="1253" y="1591"/>
                  </a:cubicBezTo>
                  <a:cubicBezTo>
                    <a:pt x="1255" y="1589"/>
                    <a:pt x="1257" y="1586"/>
                    <a:pt x="1259" y="1584"/>
                  </a:cubicBezTo>
                  <a:cubicBezTo>
                    <a:pt x="1263" y="1578"/>
                    <a:pt x="1264" y="1572"/>
                    <a:pt x="1264" y="1565"/>
                  </a:cubicBezTo>
                  <a:cubicBezTo>
                    <a:pt x="1264" y="1562"/>
                    <a:pt x="1263" y="1558"/>
                    <a:pt x="1263" y="1555"/>
                  </a:cubicBezTo>
                  <a:cubicBezTo>
                    <a:pt x="1261" y="1549"/>
                    <a:pt x="1258" y="1543"/>
                    <a:pt x="1253" y="1539"/>
                  </a:cubicBezTo>
                  <a:close/>
                  <a:moveTo>
                    <a:pt x="1116" y="1759"/>
                  </a:moveTo>
                  <a:cubicBezTo>
                    <a:pt x="1113" y="1757"/>
                    <a:pt x="1111" y="1755"/>
                    <a:pt x="1108" y="1753"/>
                  </a:cubicBezTo>
                  <a:cubicBezTo>
                    <a:pt x="1102" y="1750"/>
                    <a:pt x="1096" y="1748"/>
                    <a:pt x="1089" y="1748"/>
                  </a:cubicBezTo>
                  <a:cubicBezTo>
                    <a:pt x="1086" y="1749"/>
                    <a:pt x="1083" y="1749"/>
                    <a:pt x="1079" y="1749"/>
                  </a:cubicBezTo>
                  <a:cubicBezTo>
                    <a:pt x="1073" y="1751"/>
                    <a:pt x="1068" y="1754"/>
                    <a:pt x="1063" y="1759"/>
                  </a:cubicBezTo>
                  <a:cubicBezTo>
                    <a:pt x="1059" y="1763"/>
                    <a:pt x="1059" y="1763"/>
                    <a:pt x="1059" y="1763"/>
                  </a:cubicBezTo>
                  <a:cubicBezTo>
                    <a:pt x="1055" y="1767"/>
                    <a:pt x="1053" y="1771"/>
                    <a:pt x="1051" y="1775"/>
                  </a:cubicBezTo>
                  <a:cubicBezTo>
                    <a:pt x="1049" y="1780"/>
                    <a:pt x="1048" y="1784"/>
                    <a:pt x="1048" y="1790"/>
                  </a:cubicBezTo>
                  <a:cubicBezTo>
                    <a:pt x="1048" y="1795"/>
                    <a:pt x="1049" y="1800"/>
                    <a:pt x="1051" y="1804"/>
                  </a:cubicBezTo>
                  <a:cubicBezTo>
                    <a:pt x="1053" y="1809"/>
                    <a:pt x="1055" y="1813"/>
                    <a:pt x="1059" y="1816"/>
                  </a:cubicBezTo>
                  <a:cubicBezTo>
                    <a:pt x="1066" y="1822"/>
                    <a:pt x="1066" y="1822"/>
                    <a:pt x="1066" y="1822"/>
                  </a:cubicBezTo>
                  <a:cubicBezTo>
                    <a:pt x="1072" y="1825"/>
                    <a:pt x="1079" y="1827"/>
                    <a:pt x="1085" y="1827"/>
                  </a:cubicBezTo>
                  <a:cubicBezTo>
                    <a:pt x="1089" y="1826"/>
                    <a:pt x="1092" y="1826"/>
                    <a:pt x="1095" y="1826"/>
                  </a:cubicBezTo>
                  <a:cubicBezTo>
                    <a:pt x="1101" y="1824"/>
                    <a:pt x="1107" y="1821"/>
                    <a:pt x="1112" y="1816"/>
                  </a:cubicBezTo>
                  <a:cubicBezTo>
                    <a:pt x="1113" y="1815"/>
                    <a:pt x="1114" y="1813"/>
                    <a:pt x="1116" y="1812"/>
                  </a:cubicBezTo>
                  <a:cubicBezTo>
                    <a:pt x="1119" y="1808"/>
                    <a:pt x="1122" y="1804"/>
                    <a:pt x="1123" y="1800"/>
                  </a:cubicBezTo>
                  <a:cubicBezTo>
                    <a:pt x="1126" y="1795"/>
                    <a:pt x="1127" y="1791"/>
                    <a:pt x="1127" y="1785"/>
                  </a:cubicBezTo>
                  <a:cubicBezTo>
                    <a:pt x="1127" y="1780"/>
                    <a:pt x="1126" y="1775"/>
                    <a:pt x="1123" y="1771"/>
                  </a:cubicBezTo>
                  <a:cubicBezTo>
                    <a:pt x="1122" y="1766"/>
                    <a:pt x="1119" y="1762"/>
                    <a:pt x="1116" y="1759"/>
                  </a:cubicBezTo>
                  <a:close/>
                  <a:moveTo>
                    <a:pt x="1318" y="1835"/>
                  </a:moveTo>
                  <a:cubicBezTo>
                    <a:pt x="1321" y="1835"/>
                    <a:pt x="1324" y="1834"/>
                    <a:pt x="1328" y="1834"/>
                  </a:cubicBezTo>
                  <a:cubicBezTo>
                    <a:pt x="1334" y="1832"/>
                    <a:pt x="1339" y="1829"/>
                    <a:pt x="1344" y="1824"/>
                  </a:cubicBezTo>
                  <a:cubicBezTo>
                    <a:pt x="1345" y="1823"/>
                    <a:pt x="1347" y="1821"/>
                    <a:pt x="1348" y="1820"/>
                  </a:cubicBezTo>
                  <a:cubicBezTo>
                    <a:pt x="1352" y="1817"/>
                    <a:pt x="1354" y="1813"/>
                    <a:pt x="1356" y="1808"/>
                  </a:cubicBezTo>
                  <a:cubicBezTo>
                    <a:pt x="1358" y="1804"/>
                    <a:pt x="1359" y="1799"/>
                    <a:pt x="1359" y="1794"/>
                  </a:cubicBezTo>
                  <a:cubicBezTo>
                    <a:pt x="1359" y="1789"/>
                    <a:pt x="1358" y="1784"/>
                    <a:pt x="1356" y="1779"/>
                  </a:cubicBezTo>
                  <a:cubicBezTo>
                    <a:pt x="1354" y="1775"/>
                    <a:pt x="1352" y="1771"/>
                    <a:pt x="1348" y="1767"/>
                  </a:cubicBezTo>
                  <a:cubicBezTo>
                    <a:pt x="1346" y="1765"/>
                    <a:pt x="1343" y="1763"/>
                    <a:pt x="1341" y="1762"/>
                  </a:cubicBezTo>
                  <a:cubicBezTo>
                    <a:pt x="1335" y="1758"/>
                    <a:pt x="1328" y="1756"/>
                    <a:pt x="1322" y="1756"/>
                  </a:cubicBezTo>
                  <a:cubicBezTo>
                    <a:pt x="1318" y="1757"/>
                    <a:pt x="1315" y="1757"/>
                    <a:pt x="1312" y="1758"/>
                  </a:cubicBezTo>
                  <a:cubicBezTo>
                    <a:pt x="1306" y="1760"/>
                    <a:pt x="1300" y="1763"/>
                    <a:pt x="1295" y="1767"/>
                  </a:cubicBezTo>
                  <a:cubicBezTo>
                    <a:pt x="1291" y="1771"/>
                    <a:pt x="1291" y="1771"/>
                    <a:pt x="1291" y="1771"/>
                  </a:cubicBezTo>
                  <a:cubicBezTo>
                    <a:pt x="1288" y="1775"/>
                    <a:pt x="1285" y="1779"/>
                    <a:pt x="1283" y="1783"/>
                  </a:cubicBezTo>
                  <a:cubicBezTo>
                    <a:pt x="1281" y="1788"/>
                    <a:pt x="1280" y="1793"/>
                    <a:pt x="1280" y="1798"/>
                  </a:cubicBezTo>
                  <a:cubicBezTo>
                    <a:pt x="1280" y="1803"/>
                    <a:pt x="1281" y="1808"/>
                    <a:pt x="1283" y="1812"/>
                  </a:cubicBezTo>
                  <a:cubicBezTo>
                    <a:pt x="1285" y="1817"/>
                    <a:pt x="1288" y="1821"/>
                    <a:pt x="1291" y="1824"/>
                  </a:cubicBezTo>
                  <a:cubicBezTo>
                    <a:pt x="1294" y="1826"/>
                    <a:pt x="1296" y="1828"/>
                    <a:pt x="1299" y="1830"/>
                  </a:cubicBezTo>
                  <a:cubicBezTo>
                    <a:pt x="1305" y="1833"/>
                    <a:pt x="1311" y="1835"/>
                    <a:pt x="1318" y="1835"/>
                  </a:cubicBezTo>
                  <a:close/>
                  <a:moveTo>
                    <a:pt x="1334" y="1939"/>
                  </a:moveTo>
                  <a:cubicBezTo>
                    <a:pt x="1286" y="1939"/>
                    <a:pt x="1286" y="2014"/>
                    <a:pt x="1334" y="2014"/>
                  </a:cubicBezTo>
                  <a:cubicBezTo>
                    <a:pt x="1382" y="2014"/>
                    <a:pt x="1382" y="1939"/>
                    <a:pt x="1334" y="1939"/>
                  </a:cubicBezTo>
                  <a:close/>
                  <a:moveTo>
                    <a:pt x="1230" y="1159"/>
                  </a:moveTo>
                  <a:cubicBezTo>
                    <a:pt x="1182" y="1159"/>
                    <a:pt x="1182" y="1234"/>
                    <a:pt x="1230" y="1234"/>
                  </a:cubicBezTo>
                  <a:cubicBezTo>
                    <a:pt x="1278" y="1234"/>
                    <a:pt x="1279" y="1159"/>
                    <a:pt x="1230" y="1159"/>
                  </a:cubicBezTo>
                  <a:close/>
                  <a:moveTo>
                    <a:pt x="1589" y="1195"/>
                  </a:moveTo>
                  <a:cubicBezTo>
                    <a:pt x="1585" y="1191"/>
                    <a:pt x="1581" y="1189"/>
                    <a:pt x="1577" y="1187"/>
                  </a:cubicBezTo>
                  <a:cubicBezTo>
                    <a:pt x="1572" y="1185"/>
                    <a:pt x="1568" y="1184"/>
                    <a:pt x="1562" y="1184"/>
                  </a:cubicBezTo>
                  <a:cubicBezTo>
                    <a:pt x="1559" y="1184"/>
                    <a:pt x="1556" y="1185"/>
                    <a:pt x="1552" y="1185"/>
                  </a:cubicBezTo>
                  <a:cubicBezTo>
                    <a:pt x="1546" y="1187"/>
                    <a:pt x="1541" y="1190"/>
                    <a:pt x="1536" y="1195"/>
                  </a:cubicBezTo>
                  <a:cubicBezTo>
                    <a:pt x="1534" y="1197"/>
                    <a:pt x="1532" y="1200"/>
                    <a:pt x="1530" y="1202"/>
                  </a:cubicBezTo>
                  <a:cubicBezTo>
                    <a:pt x="1527" y="1208"/>
                    <a:pt x="1525" y="1214"/>
                    <a:pt x="1525" y="1221"/>
                  </a:cubicBezTo>
                  <a:cubicBezTo>
                    <a:pt x="1525" y="1225"/>
                    <a:pt x="1525" y="1225"/>
                    <a:pt x="1525" y="1225"/>
                  </a:cubicBezTo>
                  <a:cubicBezTo>
                    <a:pt x="1525" y="1230"/>
                    <a:pt x="1526" y="1235"/>
                    <a:pt x="1528" y="1240"/>
                  </a:cubicBezTo>
                  <a:cubicBezTo>
                    <a:pt x="1530" y="1244"/>
                    <a:pt x="1532" y="1248"/>
                    <a:pt x="1536" y="1252"/>
                  </a:cubicBezTo>
                  <a:cubicBezTo>
                    <a:pt x="1539" y="1255"/>
                    <a:pt x="1543" y="1258"/>
                    <a:pt x="1548" y="1259"/>
                  </a:cubicBezTo>
                  <a:cubicBezTo>
                    <a:pt x="1552" y="1262"/>
                    <a:pt x="1557" y="1263"/>
                    <a:pt x="1562" y="1263"/>
                  </a:cubicBezTo>
                  <a:cubicBezTo>
                    <a:pt x="1566" y="1262"/>
                    <a:pt x="1569" y="1262"/>
                    <a:pt x="1572" y="1261"/>
                  </a:cubicBezTo>
                  <a:cubicBezTo>
                    <a:pt x="1579" y="1260"/>
                    <a:pt x="1584" y="1256"/>
                    <a:pt x="1589" y="1252"/>
                  </a:cubicBezTo>
                  <a:cubicBezTo>
                    <a:pt x="1591" y="1249"/>
                    <a:pt x="1593" y="1247"/>
                    <a:pt x="1595" y="1244"/>
                  </a:cubicBezTo>
                  <a:cubicBezTo>
                    <a:pt x="1598" y="1238"/>
                    <a:pt x="1600" y="1232"/>
                    <a:pt x="1600" y="1225"/>
                  </a:cubicBezTo>
                  <a:cubicBezTo>
                    <a:pt x="1600" y="1221"/>
                    <a:pt x="1600" y="1221"/>
                    <a:pt x="1600" y="1221"/>
                  </a:cubicBezTo>
                  <a:cubicBezTo>
                    <a:pt x="1600" y="1216"/>
                    <a:pt x="1599" y="1211"/>
                    <a:pt x="1596" y="1207"/>
                  </a:cubicBezTo>
                  <a:cubicBezTo>
                    <a:pt x="1595" y="1202"/>
                    <a:pt x="1592" y="1198"/>
                    <a:pt x="1589" y="1195"/>
                  </a:cubicBezTo>
                  <a:close/>
                  <a:moveTo>
                    <a:pt x="1944" y="1279"/>
                  </a:moveTo>
                  <a:cubicBezTo>
                    <a:pt x="1992" y="1279"/>
                    <a:pt x="1992" y="1205"/>
                    <a:pt x="1944" y="1205"/>
                  </a:cubicBezTo>
                  <a:cubicBezTo>
                    <a:pt x="1896" y="1205"/>
                    <a:pt x="1896" y="1279"/>
                    <a:pt x="1944" y="1279"/>
                  </a:cubicBezTo>
                  <a:close/>
                  <a:moveTo>
                    <a:pt x="1911" y="1470"/>
                  </a:moveTo>
                  <a:cubicBezTo>
                    <a:pt x="1863" y="1470"/>
                    <a:pt x="1863" y="1545"/>
                    <a:pt x="1911" y="1545"/>
                  </a:cubicBezTo>
                  <a:cubicBezTo>
                    <a:pt x="1959" y="1545"/>
                    <a:pt x="1959" y="1470"/>
                    <a:pt x="1911" y="1470"/>
                  </a:cubicBezTo>
                  <a:close/>
                  <a:moveTo>
                    <a:pt x="1867" y="1767"/>
                  </a:moveTo>
                  <a:cubicBezTo>
                    <a:pt x="1863" y="1764"/>
                    <a:pt x="1859" y="1761"/>
                    <a:pt x="1855" y="1760"/>
                  </a:cubicBezTo>
                  <a:cubicBezTo>
                    <a:pt x="1850" y="1757"/>
                    <a:pt x="1846" y="1756"/>
                    <a:pt x="1840" y="1756"/>
                  </a:cubicBezTo>
                  <a:cubicBezTo>
                    <a:pt x="1837" y="1757"/>
                    <a:pt x="1834" y="1757"/>
                    <a:pt x="1830" y="1758"/>
                  </a:cubicBezTo>
                  <a:cubicBezTo>
                    <a:pt x="1824" y="1760"/>
                    <a:pt x="1819" y="1763"/>
                    <a:pt x="1814" y="1767"/>
                  </a:cubicBezTo>
                  <a:cubicBezTo>
                    <a:pt x="1812" y="1770"/>
                    <a:pt x="1810" y="1772"/>
                    <a:pt x="1808" y="1775"/>
                  </a:cubicBezTo>
                  <a:cubicBezTo>
                    <a:pt x="1805" y="1781"/>
                    <a:pt x="1803" y="1787"/>
                    <a:pt x="1803" y="1794"/>
                  </a:cubicBezTo>
                  <a:cubicBezTo>
                    <a:pt x="1803" y="1798"/>
                    <a:pt x="1803" y="1798"/>
                    <a:pt x="1803" y="1798"/>
                  </a:cubicBezTo>
                  <a:cubicBezTo>
                    <a:pt x="1803" y="1803"/>
                    <a:pt x="1804" y="1808"/>
                    <a:pt x="1806" y="1812"/>
                  </a:cubicBezTo>
                  <a:cubicBezTo>
                    <a:pt x="1808" y="1817"/>
                    <a:pt x="1810" y="1821"/>
                    <a:pt x="1814" y="1824"/>
                  </a:cubicBezTo>
                  <a:cubicBezTo>
                    <a:pt x="1817" y="1828"/>
                    <a:pt x="1821" y="1830"/>
                    <a:pt x="1826" y="1832"/>
                  </a:cubicBezTo>
                  <a:cubicBezTo>
                    <a:pt x="1830" y="1834"/>
                    <a:pt x="1835" y="1835"/>
                    <a:pt x="1840" y="1835"/>
                  </a:cubicBezTo>
                  <a:cubicBezTo>
                    <a:pt x="1844" y="1835"/>
                    <a:pt x="1847" y="1834"/>
                    <a:pt x="1850" y="1834"/>
                  </a:cubicBezTo>
                  <a:cubicBezTo>
                    <a:pt x="1857" y="1832"/>
                    <a:pt x="1862" y="1829"/>
                    <a:pt x="1867" y="1824"/>
                  </a:cubicBezTo>
                  <a:cubicBezTo>
                    <a:pt x="1869" y="1822"/>
                    <a:pt x="1871" y="1819"/>
                    <a:pt x="1873" y="1817"/>
                  </a:cubicBezTo>
                  <a:cubicBezTo>
                    <a:pt x="1876" y="1811"/>
                    <a:pt x="1878" y="1805"/>
                    <a:pt x="1878" y="1798"/>
                  </a:cubicBezTo>
                  <a:cubicBezTo>
                    <a:pt x="1878" y="1794"/>
                    <a:pt x="1878" y="1794"/>
                    <a:pt x="1878" y="1794"/>
                  </a:cubicBezTo>
                  <a:cubicBezTo>
                    <a:pt x="1878" y="1789"/>
                    <a:pt x="1877" y="1784"/>
                    <a:pt x="1874" y="1779"/>
                  </a:cubicBezTo>
                  <a:cubicBezTo>
                    <a:pt x="1873" y="1775"/>
                    <a:pt x="1870" y="1771"/>
                    <a:pt x="1867" y="1767"/>
                  </a:cubicBezTo>
                  <a:close/>
                  <a:moveTo>
                    <a:pt x="1716" y="1968"/>
                  </a:moveTo>
                  <a:cubicBezTo>
                    <a:pt x="1668" y="1968"/>
                    <a:pt x="1668" y="2043"/>
                    <a:pt x="1716" y="2043"/>
                  </a:cubicBezTo>
                  <a:cubicBezTo>
                    <a:pt x="1764" y="2043"/>
                    <a:pt x="1764" y="1968"/>
                    <a:pt x="1716" y="1968"/>
                  </a:cubicBezTo>
                  <a:close/>
                  <a:moveTo>
                    <a:pt x="1936" y="1964"/>
                  </a:moveTo>
                  <a:cubicBezTo>
                    <a:pt x="1888" y="1964"/>
                    <a:pt x="1888" y="2038"/>
                    <a:pt x="1936" y="2038"/>
                  </a:cubicBezTo>
                  <a:cubicBezTo>
                    <a:pt x="1984" y="2038"/>
                    <a:pt x="1984" y="1964"/>
                    <a:pt x="1936" y="1964"/>
                  </a:cubicBezTo>
                  <a:close/>
                  <a:moveTo>
                    <a:pt x="1986" y="1644"/>
                  </a:moveTo>
                  <a:cubicBezTo>
                    <a:pt x="1938" y="1644"/>
                    <a:pt x="1938" y="1719"/>
                    <a:pt x="1986" y="1719"/>
                  </a:cubicBezTo>
                  <a:cubicBezTo>
                    <a:pt x="2034" y="1719"/>
                    <a:pt x="2034" y="1644"/>
                    <a:pt x="1986" y="1644"/>
                  </a:cubicBezTo>
                  <a:close/>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9" name="Freeform 157"/>
            <p:cNvSpPr>
              <a:spLocks/>
            </p:cNvSpPr>
            <p:nvPr/>
          </p:nvSpPr>
          <p:spPr bwMode="auto">
            <a:xfrm>
              <a:off x="3836426" y="2922180"/>
              <a:ext cx="243437" cy="400023"/>
            </a:xfrm>
            <a:custGeom>
              <a:avLst/>
              <a:gdLst>
                <a:gd name="T0" fmla="*/ 97 w 235"/>
                <a:gd name="T1" fmla="*/ 61 h 386"/>
                <a:gd name="T2" fmla="*/ 16 w 235"/>
                <a:gd name="T3" fmla="*/ 4 h 386"/>
                <a:gd name="T4" fmla="*/ 8 w 235"/>
                <a:gd name="T5" fmla="*/ 17 h 386"/>
                <a:gd name="T6" fmla="*/ 206 w 235"/>
                <a:gd name="T7" fmla="*/ 279 h 386"/>
                <a:gd name="T8" fmla="*/ 213 w 235"/>
                <a:gd name="T9" fmla="*/ 376 h 386"/>
                <a:gd name="T10" fmla="*/ 228 w 235"/>
                <a:gd name="T11" fmla="*/ 376 h 386"/>
                <a:gd name="T12" fmla="*/ 97 w 235"/>
                <a:gd name="T13" fmla="*/ 61 h 386"/>
              </a:gdLst>
              <a:ahLst/>
              <a:cxnLst>
                <a:cxn ang="0">
                  <a:pos x="T0" y="T1"/>
                </a:cxn>
                <a:cxn ang="0">
                  <a:pos x="T2" y="T3"/>
                </a:cxn>
                <a:cxn ang="0">
                  <a:pos x="T4" y="T5"/>
                </a:cxn>
                <a:cxn ang="0">
                  <a:pos x="T6" y="T7"/>
                </a:cxn>
                <a:cxn ang="0">
                  <a:pos x="T8" y="T9"/>
                </a:cxn>
                <a:cxn ang="0">
                  <a:pos x="T10" y="T11"/>
                </a:cxn>
                <a:cxn ang="0">
                  <a:pos x="T12" y="T13"/>
                </a:cxn>
              </a:cxnLst>
              <a:rect l="0" t="0" r="r" b="b"/>
              <a:pathLst>
                <a:path w="235" h="386">
                  <a:moveTo>
                    <a:pt x="97" y="61"/>
                  </a:moveTo>
                  <a:cubicBezTo>
                    <a:pt x="73" y="39"/>
                    <a:pt x="45" y="19"/>
                    <a:pt x="16" y="4"/>
                  </a:cubicBezTo>
                  <a:cubicBezTo>
                    <a:pt x="7" y="0"/>
                    <a:pt x="0" y="13"/>
                    <a:pt x="8" y="17"/>
                  </a:cubicBezTo>
                  <a:cubicBezTo>
                    <a:pt x="109" y="69"/>
                    <a:pt x="182" y="169"/>
                    <a:pt x="206" y="279"/>
                  </a:cubicBezTo>
                  <a:cubicBezTo>
                    <a:pt x="213" y="311"/>
                    <a:pt x="215" y="344"/>
                    <a:pt x="213" y="376"/>
                  </a:cubicBezTo>
                  <a:cubicBezTo>
                    <a:pt x="213" y="386"/>
                    <a:pt x="228" y="386"/>
                    <a:pt x="228" y="376"/>
                  </a:cubicBezTo>
                  <a:cubicBezTo>
                    <a:pt x="235" y="258"/>
                    <a:pt x="184" y="140"/>
                    <a:pt x="97" y="6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258" name="TextBox 257"/>
          <p:cNvSpPr txBox="1"/>
          <p:nvPr/>
        </p:nvSpPr>
        <p:spPr>
          <a:xfrm>
            <a:off x="3658134" y="-24692"/>
            <a:ext cx="8018829" cy="1107996"/>
          </a:xfrm>
          <a:prstGeom prst="rect">
            <a:avLst/>
          </a:prstGeom>
          <a:noFill/>
        </p:spPr>
        <p:txBody>
          <a:bodyPr wrap="square" lIns="91440" tIns="45720" rIns="91440" bIns="45720" rtlCol="0">
            <a:spAutoFit/>
          </a:bodyPr>
          <a:lstStyle/>
          <a:p>
            <a:r>
              <a:rPr lang="en-US" sz="6600" b="1" dirty="0">
                <a:solidFill>
                  <a:schemeClr val="tx2"/>
                </a:solidFill>
                <a:latin typeface="+mj-lt"/>
              </a:rPr>
              <a:t>U.S. TEEN BIRTH RATE  </a:t>
            </a:r>
          </a:p>
        </p:txBody>
      </p:sp>
      <p:sp>
        <p:nvSpPr>
          <p:cNvPr id="259" name="TextBox 258"/>
          <p:cNvSpPr txBox="1"/>
          <p:nvPr/>
        </p:nvSpPr>
        <p:spPr>
          <a:xfrm>
            <a:off x="7565670" y="3441253"/>
            <a:ext cx="4111293" cy="964816"/>
          </a:xfrm>
          <a:prstGeom prst="rect">
            <a:avLst/>
          </a:prstGeom>
          <a:noFill/>
        </p:spPr>
        <p:txBody>
          <a:bodyPr wrap="square" lIns="91440" tIns="45720" rIns="91440" bIns="45720" rtlCol="0">
            <a:spAutoFit/>
          </a:bodyPr>
          <a:lstStyle/>
          <a:p>
            <a:pPr>
              <a:lnSpc>
                <a:spcPct val="150000"/>
              </a:lnSpc>
            </a:pPr>
            <a:r>
              <a:rPr lang="en-US" sz="2000" dirty="0">
                <a:solidFill>
                  <a:schemeClr val="tx2"/>
                </a:solidFill>
              </a:rPr>
              <a:t>By : Lucy </a:t>
            </a:r>
            <a:r>
              <a:rPr lang="en-US" sz="2000" dirty="0" err="1">
                <a:solidFill>
                  <a:schemeClr val="tx2"/>
                </a:solidFill>
              </a:rPr>
              <a:t>Thuku</a:t>
            </a:r>
            <a:endParaRPr lang="en-US" sz="2000" dirty="0">
              <a:solidFill>
                <a:schemeClr val="tx2"/>
              </a:solidFill>
            </a:endParaRPr>
          </a:p>
          <a:p>
            <a:pPr>
              <a:lnSpc>
                <a:spcPct val="150000"/>
              </a:lnSpc>
            </a:pPr>
            <a:r>
              <a:rPr lang="en-US" sz="2000" dirty="0">
                <a:solidFill>
                  <a:schemeClr val="tx2"/>
                </a:solidFill>
              </a:rPr>
              <a:t>      : Virginia Mburu </a:t>
            </a:r>
            <a:r>
              <a:rPr lang="en-US" sz="2000" dirty="0" err="1">
                <a:solidFill>
                  <a:schemeClr val="tx2"/>
                </a:solidFill>
              </a:rPr>
              <a:t>Brovont</a:t>
            </a:r>
            <a:endParaRPr lang="en-US" sz="2000" dirty="0">
              <a:solidFill>
                <a:schemeClr val="tx2"/>
              </a:solidFill>
            </a:endParaRPr>
          </a:p>
        </p:txBody>
      </p:sp>
      <p:sp>
        <p:nvSpPr>
          <p:cNvPr id="260" name="Freeform 175"/>
          <p:cNvSpPr>
            <a:spLocks/>
          </p:cNvSpPr>
          <p:nvPr/>
        </p:nvSpPr>
        <p:spPr bwMode="auto">
          <a:xfrm rot="4316734">
            <a:off x="8649701" y="1615527"/>
            <a:ext cx="675406" cy="704147"/>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1" name="Freeform 175"/>
          <p:cNvSpPr>
            <a:spLocks/>
          </p:cNvSpPr>
          <p:nvPr/>
        </p:nvSpPr>
        <p:spPr bwMode="auto">
          <a:xfrm rot="4316734">
            <a:off x="9451277" y="1379601"/>
            <a:ext cx="340080" cy="354552"/>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2309056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235"/>
                                        </p:tgtEl>
                                        <p:attrNameLst>
                                          <p:attrName>style.visibility</p:attrName>
                                        </p:attrNameLst>
                                      </p:cBhvr>
                                      <p:to>
                                        <p:strVal val="visible"/>
                                      </p:to>
                                    </p:set>
                                    <p:anim calcmode="lin" valueType="num">
                                      <p:cBhvr additive="base">
                                        <p:cTn id="7" dur="500"/>
                                        <p:tgtEl>
                                          <p:spTgt spid="235"/>
                                        </p:tgtEl>
                                        <p:attrNameLst>
                                          <p:attrName>ppt_y</p:attrName>
                                        </p:attrNameLst>
                                      </p:cBhvr>
                                      <p:tavLst>
                                        <p:tav tm="0">
                                          <p:val>
                                            <p:strVal val="#ppt_y+#ppt_h*1.125000"/>
                                          </p:val>
                                        </p:tav>
                                        <p:tav tm="100000">
                                          <p:val>
                                            <p:strVal val="#ppt_y"/>
                                          </p:val>
                                        </p:tav>
                                      </p:tavLst>
                                    </p:anim>
                                    <p:animEffect transition="in" filter="wipe(up)">
                                      <p:cBhvr>
                                        <p:cTn id="8" dur="500"/>
                                        <p:tgtEl>
                                          <p:spTgt spid="235"/>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fade">
                                      <p:cBhvr>
                                        <p:cTn id="14" dur="500"/>
                                        <p:tgtEl>
                                          <p:spTgt spid="6"/>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58"/>
                                        </p:tgtEl>
                                        <p:attrNameLst>
                                          <p:attrName>style.visibility</p:attrName>
                                        </p:attrNameLst>
                                      </p:cBhvr>
                                      <p:to>
                                        <p:strVal val="visible"/>
                                      </p:to>
                                    </p:set>
                                    <p:animEffect transition="in" filter="fade">
                                      <p:cBhvr>
                                        <p:cTn id="18" dur="500"/>
                                        <p:tgtEl>
                                          <p:spTgt spid="258"/>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259"/>
                                        </p:tgtEl>
                                        <p:attrNameLst>
                                          <p:attrName>style.visibility</p:attrName>
                                        </p:attrNameLst>
                                      </p:cBhvr>
                                      <p:to>
                                        <p:strVal val="visible"/>
                                      </p:to>
                                    </p:set>
                                    <p:animEffect transition="in" filter="fade">
                                      <p:cBhvr>
                                        <p:cTn id="22" dur="500"/>
                                        <p:tgtEl>
                                          <p:spTgt spid="259"/>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260"/>
                                        </p:tgtEl>
                                        <p:attrNameLst>
                                          <p:attrName>style.visibility</p:attrName>
                                        </p:attrNameLst>
                                      </p:cBhvr>
                                      <p:to>
                                        <p:strVal val="visible"/>
                                      </p:to>
                                    </p:set>
                                    <p:anim calcmode="lin" valueType="num">
                                      <p:cBhvr>
                                        <p:cTn id="25" dur="500" fill="hold"/>
                                        <p:tgtEl>
                                          <p:spTgt spid="260"/>
                                        </p:tgtEl>
                                        <p:attrNameLst>
                                          <p:attrName>ppt_w</p:attrName>
                                        </p:attrNameLst>
                                      </p:cBhvr>
                                      <p:tavLst>
                                        <p:tav tm="0">
                                          <p:val>
                                            <p:fltVal val="0"/>
                                          </p:val>
                                        </p:tav>
                                        <p:tav tm="100000">
                                          <p:val>
                                            <p:strVal val="#ppt_w"/>
                                          </p:val>
                                        </p:tav>
                                      </p:tavLst>
                                    </p:anim>
                                    <p:anim calcmode="lin" valueType="num">
                                      <p:cBhvr>
                                        <p:cTn id="26" dur="500" fill="hold"/>
                                        <p:tgtEl>
                                          <p:spTgt spid="260"/>
                                        </p:tgtEl>
                                        <p:attrNameLst>
                                          <p:attrName>ppt_h</p:attrName>
                                        </p:attrNameLst>
                                      </p:cBhvr>
                                      <p:tavLst>
                                        <p:tav tm="0">
                                          <p:val>
                                            <p:fltVal val="0"/>
                                          </p:val>
                                        </p:tav>
                                        <p:tav tm="100000">
                                          <p:val>
                                            <p:strVal val="#ppt_h"/>
                                          </p:val>
                                        </p:tav>
                                      </p:tavLst>
                                    </p:anim>
                                    <p:animEffect transition="in" filter="fade">
                                      <p:cBhvr>
                                        <p:cTn id="27" dur="500"/>
                                        <p:tgtEl>
                                          <p:spTgt spid="26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261"/>
                                        </p:tgtEl>
                                        <p:attrNameLst>
                                          <p:attrName>style.visibility</p:attrName>
                                        </p:attrNameLst>
                                      </p:cBhvr>
                                      <p:to>
                                        <p:strVal val="visible"/>
                                      </p:to>
                                    </p:set>
                                    <p:anim calcmode="lin" valueType="num">
                                      <p:cBhvr>
                                        <p:cTn id="30" dur="500" fill="hold"/>
                                        <p:tgtEl>
                                          <p:spTgt spid="261"/>
                                        </p:tgtEl>
                                        <p:attrNameLst>
                                          <p:attrName>ppt_w</p:attrName>
                                        </p:attrNameLst>
                                      </p:cBhvr>
                                      <p:tavLst>
                                        <p:tav tm="0">
                                          <p:val>
                                            <p:fltVal val="0"/>
                                          </p:val>
                                        </p:tav>
                                        <p:tav tm="100000">
                                          <p:val>
                                            <p:strVal val="#ppt_w"/>
                                          </p:val>
                                        </p:tav>
                                      </p:tavLst>
                                    </p:anim>
                                    <p:anim calcmode="lin" valueType="num">
                                      <p:cBhvr>
                                        <p:cTn id="31" dur="500" fill="hold"/>
                                        <p:tgtEl>
                                          <p:spTgt spid="261"/>
                                        </p:tgtEl>
                                        <p:attrNameLst>
                                          <p:attrName>ppt_h</p:attrName>
                                        </p:attrNameLst>
                                      </p:cBhvr>
                                      <p:tavLst>
                                        <p:tav tm="0">
                                          <p:val>
                                            <p:fltVal val="0"/>
                                          </p:val>
                                        </p:tav>
                                        <p:tav tm="100000">
                                          <p:val>
                                            <p:strVal val="#ppt_h"/>
                                          </p:val>
                                        </p:tav>
                                      </p:tavLst>
                                    </p:anim>
                                    <p:animEffect transition="in" filter="fade">
                                      <p:cBhvr>
                                        <p:cTn id="32" dur="500"/>
                                        <p:tgtEl>
                                          <p:spTgt spid="2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258" grpId="0"/>
      <p:bldP spid="259" grpId="0"/>
      <p:bldP spid="260" grpId="0" animBg="1"/>
      <p:bldP spid="261"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79514" y="468667"/>
            <a:ext cx="7772399" cy="830997"/>
          </a:xfrm>
          <a:prstGeom prst="rect">
            <a:avLst/>
          </a:prstGeom>
          <a:noFill/>
        </p:spPr>
        <p:txBody>
          <a:bodyPr wrap="square" lIns="91440" tIns="45720" rIns="91440" bIns="45720" rtlCol="0">
            <a:spAutoFit/>
          </a:bodyPr>
          <a:lstStyle/>
          <a:p>
            <a:r>
              <a:rPr lang="en-US" sz="4800" b="1" dirty="0">
                <a:solidFill>
                  <a:schemeClr val="tx2"/>
                </a:solidFill>
                <a:latin typeface="+mj-lt"/>
              </a:rPr>
              <a:t>Teen Birth Rate By State</a:t>
            </a:r>
          </a:p>
        </p:txBody>
      </p:sp>
      <p:sp>
        <p:nvSpPr>
          <p:cNvPr id="6" name="Rectangle 5"/>
          <p:cNvSpPr/>
          <p:nvPr/>
        </p:nvSpPr>
        <p:spPr>
          <a:xfrm>
            <a:off x="159327" y="1768329"/>
            <a:ext cx="4114800" cy="1754326"/>
          </a:xfrm>
          <a:prstGeom prst="rect">
            <a:avLst/>
          </a:prstGeom>
        </p:spPr>
        <p:txBody>
          <a:bodyPr wrap="square">
            <a:spAutoFit/>
          </a:bodyPr>
          <a:lstStyle/>
          <a:p>
            <a:r>
              <a:rPr lang="en-US" dirty="0"/>
              <a:t>Geographic differences in teen birth rates persist, both within and across states. Although among states with low overall teen birth rates, some counties have high teen birth rates.</a:t>
            </a:r>
          </a:p>
        </p:txBody>
      </p:sp>
      <p:sp>
        <p:nvSpPr>
          <p:cNvPr id="2" name="TextBox 1">
            <a:extLst>
              <a:ext uri="{FF2B5EF4-FFF2-40B4-BE49-F238E27FC236}">
                <a16:creationId xmlns:a16="http://schemas.microsoft.com/office/drawing/2014/main" id="{38A11864-6527-B84C-A369-8B47D1608C15}"/>
              </a:ext>
            </a:extLst>
          </p:cNvPr>
          <p:cNvSpPr txBox="1"/>
          <p:nvPr/>
        </p:nvSpPr>
        <p:spPr>
          <a:xfrm>
            <a:off x="159327" y="4006988"/>
            <a:ext cx="4512365" cy="1477328"/>
          </a:xfrm>
          <a:prstGeom prst="rect">
            <a:avLst/>
          </a:prstGeom>
          <a:noFill/>
        </p:spPr>
        <p:txBody>
          <a:bodyPr wrap="square" lIns="91440" tIns="45720" rIns="91440" bIns="45720" rtlCol="0">
            <a:spAutoFit/>
          </a:bodyPr>
          <a:lstStyle/>
          <a:p>
            <a:r>
              <a:rPr lang="en-US" dirty="0"/>
              <a:t>Disparities between US states show that Arkansas (36.53) has the highest numbers of mean teen births while Massachusetts (9.83) has the lowest.</a:t>
            </a:r>
            <a:r>
              <a:rPr lang="en-US" sz="1200" dirty="0"/>
              <a:t>(data collected from 2014-2020) </a:t>
            </a:r>
            <a:endParaRPr lang="en-US" sz="1200" dirty="0">
              <a:solidFill>
                <a:schemeClr val="tx2"/>
              </a:solidFill>
            </a:endParaRPr>
          </a:p>
        </p:txBody>
      </p:sp>
      <p:pic>
        <p:nvPicPr>
          <p:cNvPr id="9" name="Picture Placeholder 8">
            <a:extLst>
              <a:ext uri="{FF2B5EF4-FFF2-40B4-BE49-F238E27FC236}">
                <a16:creationId xmlns:a16="http://schemas.microsoft.com/office/drawing/2014/main" id="{3EDD6738-EB21-1C4E-82D2-7B5934FCC04A}"/>
              </a:ext>
            </a:extLst>
          </p:cNvPr>
          <p:cNvPicPr>
            <a:picLocks noGrp="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6180351" y="0"/>
            <a:ext cx="5852322" cy="6190076"/>
          </a:xfrm>
        </p:spPr>
      </p:pic>
    </p:spTree>
    <p:extLst>
      <p:ext uri="{BB962C8B-B14F-4D97-AF65-F5344CB8AC3E}">
        <p14:creationId xmlns:p14="http://schemas.microsoft.com/office/powerpoint/2010/main" val="26321432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B70D67-4BE0-2746-AF64-AE0E1DF1471C}"/>
              </a:ext>
            </a:extLst>
          </p:cNvPr>
          <p:cNvSpPr txBox="1"/>
          <p:nvPr/>
        </p:nvSpPr>
        <p:spPr>
          <a:xfrm>
            <a:off x="562160" y="497248"/>
            <a:ext cx="4371278" cy="6542176"/>
          </a:xfrm>
          <a:prstGeom prst="rect">
            <a:avLst/>
          </a:prstGeom>
          <a:noFill/>
        </p:spPr>
        <p:txBody>
          <a:bodyPr wrap="square" lIns="91440" tIns="45720" rIns="91440" bIns="45720" rtlCol="0">
            <a:spAutoFit/>
          </a:bodyPr>
          <a:lstStyle/>
          <a:p>
            <a:pPr>
              <a:lnSpc>
                <a:spcPct val="130000"/>
              </a:lnSpc>
            </a:pPr>
            <a:r>
              <a:rPr lang="en-US" dirty="0"/>
              <a:t>The number of teen births in Arkansas has slowly declined throughout the past 6 years. Even so, Arkansas continues to have the highest teen birth rate in the United States. For the past six consecutive years, Arkansas has come in last place — 50th out of the 50 states. The teen birth rate in Arkansas was  </a:t>
            </a:r>
            <a:r>
              <a:rPr lang="en-US" b="1" dirty="0"/>
              <a:t>36.53 per 1,000 females ages 15-19</a:t>
            </a:r>
            <a:r>
              <a:rPr lang="en-US" dirty="0"/>
              <a:t>, almost double the national average of 17 per 1,000.</a:t>
            </a:r>
          </a:p>
          <a:p>
            <a:pPr>
              <a:lnSpc>
                <a:spcPct val="130000"/>
              </a:lnSpc>
            </a:pPr>
            <a:r>
              <a:rPr lang="en-US" dirty="0"/>
              <a:t>The county with the highest teen birth rate in Arkansas was St. Francis with a rate of 87.23 and Clark county at the bottom with a rate of 24.79</a:t>
            </a:r>
          </a:p>
        </p:txBody>
      </p:sp>
      <p:pic>
        <p:nvPicPr>
          <p:cNvPr id="6" name="Picture 5">
            <a:extLst>
              <a:ext uri="{FF2B5EF4-FFF2-40B4-BE49-F238E27FC236}">
                <a16:creationId xmlns:a16="http://schemas.microsoft.com/office/drawing/2014/main" id="{C97D205E-5A60-7543-8813-0ED1395091A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6038" y="0"/>
            <a:ext cx="6805961" cy="6858000"/>
          </a:xfrm>
          <a:prstGeom prst="rect">
            <a:avLst/>
          </a:prstGeom>
        </p:spPr>
      </p:pic>
      <p:sp>
        <p:nvSpPr>
          <p:cNvPr id="7" name="TextBox 6">
            <a:extLst>
              <a:ext uri="{FF2B5EF4-FFF2-40B4-BE49-F238E27FC236}">
                <a16:creationId xmlns:a16="http://schemas.microsoft.com/office/drawing/2014/main" id="{B1F26C93-2AB7-BF4A-927C-4BEC98CB400D}"/>
              </a:ext>
            </a:extLst>
          </p:cNvPr>
          <p:cNvSpPr txBox="1"/>
          <p:nvPr/>
        </p:nvSpPr>
        <p:spPr>
          <a:xfrm>
            <a:off x="1276237" y="0"/>
            <a:ext cx="2101857" cy="695575"/>
          </a:xfrm>
          <a:prstGeom prst="rect">
            <a:avLst/>
          </a:prstGeom>
          <a:noFill/>
        </p:spPr>
        <p:txBody>
          <a:bodyPr wrap="none" lIns="91440" tIns="45720" rIns="91440" bIns="45720" rtlCol="0">
            <a:spAutoFit/>
          </a:bodyPr>
          <a:lstStyle/>
          <a:p>
            <a:pPr algn="ctr">
              <a:lnSpc>
                <a:spcPct val="130000"/>
              </a:lnSpc>
            </a:pPr>
            <a:r>
              <a:rPr lang="en-US" sz="3200" b="1" dirty="0">
                <a:solidFill>
                  <a:schemeClr val="tx2"/>
                </a:solidFill>
                <a:latin typeface="+mj-lt"/>
              </a:rPr>
              <a:t>ARKANSAS</a:t>
            </a:r>
          </a:p>
        </p:txBody>
      </p:sp>
    </p:spTree>
    <p:extLst>
      <p:ext uri="{BB962C8B-B14F-4D97-AF65-F5344CB8AC3E}">
        <p14:creationId xmlns:p14="http://schemas.microsoft.com/office/powerpoint/2010/main" val="3853671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4EE604B-CA99-3C4D-A5E8-E3A341D68CAE}"/>
              </a:ext>
            </a:extLst>
          </p:cNvPr>
          <p:cNvPicPr>
            <a:picLocks noChangeAspect="1"/>
          </p:cNvPicPr>
          <p:nvPr/>
        </p:nvPicPr>
        <p:blipFill>
          <a:blip r:embed="rId2"/>
          <a:stretch>
            <a:fillRect/>
          </a:stretch>
        </p:blipFill>
        <p:spPr>
          <a:xfrm>
            <a:off x="560114" y="0"/>
            <a:ext cx="5897835" cy="6858000"/>
          </a:xfrm>
          <a:prstGeom prst="rect">
            <a:avLst/>
          </a:prstGeom>
        </p:spPr>
      </p:pic>
      <p:pic>
        <p:nvPicPr>
          <p:cNvPr id="3" name="Picture 2">
            <a:extLst>
              <a:ext uri="{FF2B5EF4-FFF2-40B4-BE49-F238E27FC236}">
                <a16:creationId xmlns:a16="http://schemas.microsoft.com/office/drawing/2014/main" id="{71456227-C71A-6A47-93C8-4F83B8F3222A}"/>
              </a:ext>
            </a:extLst>
          </p:cNvPr>
          <p:cNvPicPr>
            <a:picLocks noChangeAspect="1"/>
          </p:cNvPicPr>
          <p:nvPr/>
        </p:nvPicPr>
        <p:blipFill>
          <a:blip r:embed="rId3"/>
          <a:stretch>
            <a:fillRect/>
          </a:stretch>
        </p:blipFill>
        <p:spPr>
          <a:xfrm>
            <a:off x="6457950" y="0"/>
            <a:ext cx="5173935" cy="6858000"/>
          </a:xfrm>
          <a:prstGeom prst="rect">
            <a:avLst/>
          </a:prstGeom>
        </p:spPr>
      </p:pic>
    </p:spTree>
    <p:extLst>
      <p:ext uri="{BB962C8B-B14F-4D97-AF65-F5344CB8AC3E}">
        <p14:creationId xmlns:p14="http://schemas.microsoft.com/office/powerpoint/2010/main" val="5759353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C33FD7B-AAFA-824A-83B8-48B157F85D07}"/>
              </a:ext>
            </a:extLst>
          </p:cNvPr>
          <p:cNvSpPr txBox="1"/>
          <p:nvPr/>
        </p:nvSpPr>
        <p:spPr>
          <a:xfrm>
            <a:off x="905224" y="1624351"/>
            <a:ext cx="10015538" cy="4189160"/>
          </a:xfrm>
          <a:prstGeom prst="rect">
            <a:avLst/>
          </a:prstGeom>
          <a:noFill/>
        </p:spPr>
        <p:txBody>
          <a:bodyPr wrap="square" lIns="91440" tIns="45720" rIns="91440" bIns="45720" rtlCol="0">
            <a:spAutoFit/>
          </a:bodyPr>
          <a:lstStyle/>
          <a:p>
            <a:pPr marL="285750" indent="-285750">
              <a:buFont typeface="Arial" panose="020B0604020202020204" pitchFamily="34" charset="0"/>
              <a:buChar char="•"/>
            </a:pPr>
            <a:r>
              <a:rPr lang="en-US" dirty="0"/>
              <a:t>Teen parent cycle.</a:t>
            </a:r>
          </a:p>
          <a:p>
            <a:r>
              <a:rPr lang="en-US" dirty="0"/>
              <a:t>  Every year around 200 or more children in Arkansas age out without ever being adopted. Children become pregnant while in foster care often their kids end up in foster care as well.</a:t>
            </a:r>
          </a:p>
          <a:p>
            <a:pPr marL="285750" indent="-285750">
              <a:buFont typeface="Arial" panose="020B0604020202020204" pitchFamily="34" charset="0"/>
              <a:buChar char="•"/>
            </a:pPr>
            <a:r>
              <a:rPr lang="en-US" dirty="0"/>
              <a:t>Lack of sex education</a:t>
            </a:r>
          </a:p>
          <a:p>
            <a:r>
              <a:rPr lang="en-US" dirty="0"/>
              <a:t>Act 943 passed by the Arkansas legislature in 2015 requires higher education institutions in the state to develop and implement action plans to prevent unplanned pregnancy. That is a little too late because according to Arkansas Department of Health (ADH), nearly half of them will have already had sex and more than 34% will be “currently sexually active”</a:t>
            </a:r>
          </a:p>
          <a:p>
            <a:pPr marL="285750" indent="-285750">
              <a:buFont typeface="Arial" panose="020B0604020202020204" pitchFamily="34" charset="0"/>
              <a:buChar char="•"/>
            </a:pPr>
            <a:r>
              <a:rPr lang="en-US" dirty="0"/>
              <a:t>Limited access to contraception and family planning services </a:t>
            </a:r>
          </a:p>
          <a:p>
            <a:r>
              <a:rPr lang="en-US" dirty="0"/>
              <a:t>Arkansas is one of only few states in the country without some form of sexual education requirement. Focus is more on abstinence which evidence shows is not effective.</a:t>
            </a:r>
          </a:p>
          <a:p>
            <a:pPr>
              <a:lnSpc>
                <a:spcPct val="130000"/>
              </a:lnSpc>
            </a:pPr>
            <a:endParaRPr lang="en-US" sz="1200" dirty="0">
              <a:solidFill>
                <a:schemeClr val="tx2"/>
              </a:solidFill>
            </a:endParaRPr>
          </a:p>
        </p:txBody>
      </p:sp>
      <p:sp>
        <p:nvSpPr>
          <p:cNvPr id="3" name="TextBox 2">
            <a:extLst>
              <a:ext uri="{FF2B5EF4-FFF2-40B4-BE49-F238E27FC236}">
                <a16:creationId xmlns:a16="http://schemas.microsoft.com/office/drawing/2014/main" id="{4D5DBCC2-9F1C-A840-B951-BA99C22C576F}"/>
              </a:ext>
            </a:extLst>
          </p:cNvPr>
          <p:cNvSpPr txBox="1"/>
          <p:nvPr/>
        </p:nvSpPr>
        <p:spPr>
          <a:xfrm>
            <a:off x="1271238" y="657922"/>
            <a:ext cx="8920977" cy="871329"/>
          </a:xfrm>
          <a:prstGeom prst="rect">
            <a:avLst/>
          </a:prstGeom>
          <a:noFill/>
        </p:spPr>
        <p:txBody>
          <a:bodyPr wrap="square" lIns="91440" tIns="45720" rIns="91440" bIns="45720" rtlCol="0">
            <a:spAutoFit/>
          </a:bodyPr>
          <a:lstStyle/>
          <a:p>
            <a:pPr algn="ctr">
              <a:lnSpc>
                <a:spcPct val="130000"/>
              </a:lnSpc>
            </a:pPr>
            <a:r>
              <a:rPr lang="en-US" sz="2800" b="1" dirty="0">
                <a:latin typeface="+mj-lt"/>
              </a:rPr>
              <a:t>Factors contributing to high teen birth rates in Arkansas</a:t>
            </a:r>
          </a:p>
          <a:p>
            <a:pPr>
              <a:lnSpc>
                <a:spcPct val="130000"/>
              </a:lnSpc>
            </a:pPr>
            <a:endParaRPr lang="en-US" sz="1200" dirty="0">
              <a:solidFill>
                <a:schemeClr val="tx2"/>
              </a:solidFill>
            </a:endParaRPr>
          </a:p>
        </p:txBody>
      </p:sp>
      <p:sp>
        <p:nvSpPr>
          <p:cNvPr id="4" name="TextBox 3">
            <a:extLst>
              <a:ext uri="{FF2B5EF4-FFF2-40B4-BE49-F238E27FC236}">
                <a16:creationId xmlns:a16="http://schemas.microsoft.com/office/drawing/2014/main" id="{78B1FB5B-0A4D-E144-9106-DA06A2E7F072}"/>
              </a:ext>
            </a:extLst>
          </p:cNvPr>
          <p:cNvSpPr txBox="1"/>
          <p:nvPr/>
        </p:nvSpPr>
        <p:spPr>
          <a:xfrm>
            <a:off x="301450" y="6466438"/>
            <a:ext cx="7365442" cy="311175"/>
          </a:xfrm>
          <a:prstGeom prst="rect">
            <a:avLst/>
          </a:prstGeom>
          <a:noFill/>
        </p:spPr>
        <p:txBody>
          <a:bodyPr wrap="square" lIns="91440" tIns="45720" rIns="91440" bIns="45720" rtlCol="0">
            <a:spAutoFit/>
          </a:bodyPr>
          <a:lstStyle/>
          <a:p>
            <a:pPr>
              <a:lnSpc>
                <a:spcPct val="130000"/>
              </a:lnSpc>
            </a:pPr>
            <a:r>
              <a:rPr lang="en-US" sz="1200" dirty="0">
                <a:solidFill>
                  <a:schemeClr val="tx2"/>
                </a:solidFill>
              </a:rPr>
              <a:t>Source : https://</a:t>
            </a:r>
            <a:r>
              <a:rPr lang="en-US" sz="1200" dirty="0" err="1">
                <a:solidFill>
                  <a:schemeClr val="tx2"/>
                </a:solidFill>
              </a:rPr>
              <a:t>www.aymag.com</a:t>
            </a:r>
            <a:r>
              <a:rPr lang="en-US" sz="1200" dirty="0">
                <a:solidFill>
                  <a:schemeClr val="tx2"/>
                </a:solidFill>
              </a:rPr>
              <a:t>/cause-effect-teen-pregnancy-in-</a:t>
            </a:r>
            <a:r>
              <a:rPr lang="en-US" sz="1200" dirty="0" err="1">
                <a:solidFill>
                  <a:schemeClr val="tx2"/>
                </a:solidFill>
              </a:rPr>
              <a:t>arkansas</a:t>
            </a:r>
            <a:r>
              <a:rPr lang="en-US" sz="1200" dirty="0">
                <a:solidFill>
                  <a:schemeClr val="tx2"/>
                </a:solidFill>
              </a:rPr>
              <a:t>/</a:t>
            </a:r>
          </a:p>
        </p:txBody>
      </p:sp>
    </p:spTree>
    <p:extLst>
      <p:ext uri="{BB962C8B-B14F-4D97-AF65-F5344CB8AC3E}">
        <p14:creationId xmlns:p14="http://schemas.microsoft.com/office/powerpoint/2010/main" val="512521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B361077-3EF2-F84C-9E18-EBF6F4ED18EB}"/>
              </a:ext>
            </a:extLst>
          </p:cNvPr>
          <p:cNvSpPr txBox="1"/>
          <p:nvPr/>
        </p:nvSpPr>
        <p:spPr>
          <a:xfrm>
            <a:off x="734961" y="1076576"/>
            <a:ext cx="4886632" cy="5020157"/>
          </a:xfrm>
          <a:prstGeom prst="rect">
            <a:avLst/>
          </a:prstGeom>
          <a:noFill/>
        </p:spPr>
        <p:txBody>
          <a:bodyPr wrap="square" lIns="91440" tIns="45720" rIns="91440" bIns="45720" rtlCol="0">
            <a:spAutoFit/>
          </a:bodyPr>
          <a:lstStyle/>
          <a:p>
            <a:r>
              <a:rPr lang="en-US" dirty="0"/>
              <a:t>The teen birth rate in Massachusetts continued to decline in 2014, but the rates for Hispanic and black teenagers remained far higher than the those for whites and Asians.</a:t>
            </a:r>
          </a:p>
          <a:p>
            <a:endParaRPr lang="en-US" dirty="0"/>
          </a:p>
          <a:p>
            <a:r>
              <a:rPr lang="en-US" dirty="0"/>
              <a:t>The overall teen birth rate in Massachusetts in 2014 was 10.6 births per 1,000 girls and women ages 15-19, and 6.1 in 2020.</a:t>
            </a:r>
          </a:p>
          <a:p>
            <a:endParaRPr lang="en-US" dirty="0"/>
          </a:p>
          <a:p>
            <a:r>
              <a:rPr lang="en-US" dirty="0"/>
              <a:t>The county with the highest teen birth rate in Massachusetts from 2014-2020 was Hampden with a birth rate of 32.91 and Hampshire county coming at the bottom with a birth rate of 4.28.</a:t>
            </a:r>
          </a:p>
          <a:p>
            <a:endParaRPr lang="en-US" dirty="0"/>
          </a:p>
          <a:p>
            <a:pPr>
              <a:lnSpc>
                <a:spcPct val="130000"/>
              </a:lnSpc>
            </a:pPr>
            <a:endParaRPr lang="en-US" sz="1200" dirty="0">
              <a:solidFill>
                <a:schemeClr val="tx2"/>
              </a:solidFill>
            </a:endParaRPr>
          </a:p>
        </p:txBody>
      </p:sp>
      <p:pic>
        <p:nvPicPr>
          <p:cNvPr id="5" name="Picture 4" descr="Map&#10;&#10;Description automatically generated">
            <a:extLst>
              <a:ext uri="{FF2B5EF4-FFF2-40B4-BE49-F238E27FC236}">
                <a16:creationId xmlns:a16="http://schemas.microsoft.com/office/drawing/2014/main" id="{6F384DD8-30C6-A142-867E-1CCDF1082FE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0168" y="0"/>
            <a:ext cx="10005934" cy="6858000"/>
          </a:xfrm>
          <a:prstGeom prst="rect">
            <a:avLst/>
          </a:prstGeom>
        </p:spPr>
      </p:pic>
      <p:sp>
        <p:nvSpPr>
          <p:cNvPr id="6" name="TextBox 5">
            <a:extLst>
              <a:ext uri="{FF2B5EF4-FFF2-40B4-BE49-F238E27FC236}">
                <a16:creationId xmlns:a16="http://schemas.microsoft.com/office/drawing/2014/main" id="{C1639414-80EB-3041-BA23-8BC94262F10B}"/>
              </a:ext>
            </a:extLst>
          </p:cNvPr>
          <p:cNvSpPr txBox="1"/>
          <p:nvPr/>
        </p:nvSpPr>
        <p:spPr>
          <a:xfrm>
            <a:off x="1327355" y="223346"/>
            <a:ext cx="3701845" cy="695575"/>
          </a:xfrm>
          <a:prstGeom prst="rect">
            <a:avLst/>
          </a:prstGeom>
          <a:noFill/>
        </p:spPr>
        <p:txBody>
          <a:bodyPr wrap="square" lIns="91440" tIns="45720" rIns="91440" bIns="45720" rtlCol="0">
            <a:spAutoFit/>
          </a:bodyPr>
          <a:lstStyle/>
          <a:p>
            <a:pPr algn="ctr">
              <a:lnSpc>
                <a:spcPct val="130000"/>
              </a:lnSpc>
            </a:pPr>
            <a:r>
              <a:rPr lang="en-US" sz="3200" b="1" dirty="0">
                <a:solidFill>
                  <a:schemeClr val="tx2"/>
                </a:solidFill>
                <a:latin typeface="+mj-lt"/>
              </a:rPr>
              <a:t>MASSACHUSSETTS</a:t>
            </a:r>
          </a:p>
        </p:txBody>
      </p:sp>
    </p:spTree>
    <p:extLst>
      <p:ext uri="{BB962C8B-B14F-4D97-AF65-F5344CB8AC3E}">
        <p14:creationId xmlns:p14="http://schemas.microsoft.com/office/powerpoint/2010/main" val="47950904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7B3354C-CF13-DD43-BFC3-E8B46C99904E}"/>
              </a:ext>
            </a:extLst>
          </p:cNvPr>
          <p:cNvSpPr txBox="1"/>
          <p:nvPr/>
        </p:nvSpPr>
        <p:spPr>
          <a:xfrm>
            <a:off x="1014761" y="1851102"/>
            <a:ext cx="9456234" cy="3635162"/>
          </a:xfrm>
          <a:prstGeom prst="rect">
            <a:avLst/>
          </a:prstGeom>
          <a:noFill/>
        </p:spPr>
        <p:txBody>
          <a:bodyPr wrap="square" lIns="91440" tIns="45720" rIns="91440" bIns="45720" rtlCol="0">
            <a:spAutoFit/>
          </a:bodyPr>
          <a:lstStyle/>
          <a:p>
            <a:r>
              <a:rPr lang="en-US" dirty="0"/>
              <a:t>-Increased availability of a wide range of contraceptives, including -highly effective long-acting reversible contraceptives (LARC); implementation of programs that include information on how to and where to obtain contraceptives.</a:t>
            </a:r>
          </a:p>
          <a:p>
            <a:r>
              <a:rPr lang="en-US" dirty="0"/>
              <a:t>-Youth development programs that work toward increasing protective factors and decreasing risk factors associated with teen pregnancy and targeting of resources in communities with the highest teen birth rates and other associated risk factors such as higher than average high school dropout rates, high rates of sexually transmitted infections (STI), and low-income levels.</a:t>
            </a:r>
          </a:p>
          <a:p>
            <a:r>
              <a:rPr lang="en-US" dirty="0"/>
              <a:t>-Teens receive sex education at an early age.</a:t>
            </a:r>
          </a:p>
          <a:p>
            <a:r>
              <a:rPr lang="en-US" dirty="0"/>
              <a:t>-The average age that a woman first gives birth is increasing</a:t>
            </a:r>
          </a:p>
          <a:p>
            <a:pPr>
              <a:lnSpc>
                <a:spcPct val="130000"/>
              </a:lnSpc>
            </a:pPr>
            <a:endParaRPr lang="en-US" sz="1200" dirty="0">
              <a:solidFill>
                <a:schemeClr val="tx2"/>
              </a:solidFill>
            </a:endParaRPr>
          </a:p>
        </p:txBody>
      </p:sp>
      <p:sp>
        <p:nvSpPr>
          <p:cNvPr id="3" name="TextBox 2">
            <a:extLst>
              <a:ext uri="{FF2B5EF4-FFF2-40B4-BE49-F238E27FC236}">
                <a16:creationId xmlns:a16="http://schemas.microsoft.com/office/drawing/2014/main" id="{4829A6D6-00B7-9F48-A414-808B1CCB7DF4}"/>
              </a:ext>
            </a:extLst>
          </p:cNvPr>
          <p:cNvSpPr txBox="1"/>
          <p:nvPr/>
        </p:nvSpPr>
        <p:spPr>
          <a:xfrm>
            <a:off x="730405" y="735981"/>
            <a:ext cx="10024946" cy="871329"/>
          </a:xfrm>
          <a:prstGeom prst="rect">
            <a:avLst/>
          </a:prstGeom>
          <a:noFill/>
        </p:spPr>
        <p:txBody>
          <a:bodyPr wrap="square" lIns="91440" tIns="45720" rIns="91440" bIns="45720" rtlCol="0">
            <a:spAutoFit/>
          </a:bodyPr>
          <a:lstStyle/>
          <a:p>
            <a:pPr algn="ctr">
              <a:lnSpc>
                <a:spcPct val="130000"/>
              </a:lnSpc>
            </a:pPr>
            <a:r>
              <a:rPr lang="en-US" sz="2800" b="1" dirty="0">
                <a:latin typeface="+mj-lt"/>
              </a:rPr>
              <a:t>Factors contributing to low teen birth rates in Massachusetts</a:t>
            </a:r>
          </a:p>
          <a:p>
            <a:pPr>
              <a:lnSpc>
                <a:spcPct val="130000"/>
              </a:lnSpc>
            </a:pPr>
            <a:endParaRPr lang="en-US" sz="1200" dirty="0">
              <a:solidFill>
                <a:schemeClr val="tx2"/>
              </a:solidFill>
            </a:endParaRPr>
          </a:p>
        </p:txBody>
      </p:sp>
      <p:sp>
        <p:nvSpPr>
          <p:cNvPr id="5" name="TextBox 4">
            <a:extLst>
              <a:ext uri="{FF2B5EF4-FFF2-40B4-BE49-F238E27FC236}">
                <a16:creationId xmlns:a16="http://schemas.microsoft.com/office/drawing/2014/main" id="{4DB2154E-6EE9-1947-88C3-FF50D5191112}"/>
              </a:ext>
            </a:extLst>
          </p:cNvPr>
          <p:cNvSpPr txBox="1"/>
          <p:nvPr/>
        </p:nvSpPr>
        <p:spPr>
          <a:xfrm>
            <a:off x="271849" y="6388443"/>
            <a:ext cx="6907427" cy="311175"/>
          </a:xfrm>
          <a:prstGeom prst="rect">
            <a:avLst/>
          </a:prstGeom>
          <a:noFill/>
        </p:spPr>
        <p:txBody>
          <a:bodyPr wrap="square" lIns="91440" tIns="45720" rIns="91440" bIns="45720" rtlCol="0">
            <a:spAutoFit/>
          </a:bodyPr>
          <a:lstStyle/>
          <a:p>
            <a:pPr>
              <a:lnSpc>
                <a:spcPct val="130000"/>
              </a:lnSpc>
            </a:pPr>
            <a:r>
              <a:rPr lang="en-US" sz="1200" dirty="0">
                <a:solidFill>
                  <a:schemeClr val="tx2"/>
                </a:solidFill>
              </a:rPr>
              <a:t>Source : https://</a:t>
            </a:r>
            <a:r>
              <a:rPr lang="en-US" sz="1200" dirty="0" err="1">
                <a:solidFill>
                  <a:schemeClr val="tx2"/>
                </a:solidFill>
              </a:rPr>
              <a:t>www.aymag.com</a:t>
            </a:r>
            <a:r>
              <a:rPr lang="en-US" sz="1200" dirty="0">
                <a:solidFill>
                  <a:schemeClr val="tx2"/>
                </a:solidFill>
              </a:rPr>
              <a:t>/cause-effect-teen-pregnancy-in-</a:t>
            </a:r>
            <a:r>
              <a:rPr lang="en-US" sz="1200" dirty="0" err="1">
                <a:solidFill>
                  <a:schemeClr val="tx2"/>
                </a:solidFill>
              </a:rPr>
              <a:t>massachusetts</a:t>
            </a:r>
            <a:r>
              <a:rPr lang="en-US" sz="1200" dirty="0">
                <a:solidFill>
                  <a:schemeClr val="tx2"/>
                </a:solidFill>
              </a:rPr>
              <a:t>/</a:t>
            </a:r>
          </a:p>
        </p:txBody>
      </p:sp>
    </p:spTree>
    <p:extLst>
      <p:ext uri="{BB962C8B-B14F-4D97-AF65-F5344CB8AC3E}">
        <p14:creationId xmlns:p14="http://schemas.microsoft.com/office/powerpoint/2010/main" val="269957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BB71819-BFDF-3046-A85C-45979F1EEFC3}"/>
              </a:ext>
            </a:extLst>
          </p:cNvPr>
          <p:cNvSpPr txBox="1"/>
          <p:nvPr/>
        </p:nvSpPr>
        <p:spPr>
          <a:xfrm>
            <a:off x="619432" y="840658"/>
            <a:ext cx="7580671" cy="4985980"/>
          </a:xfrm>
          <a:prstGeom prst="rect">
            <a:avLst/>
          </a:prstGeom>
          <a:noFill/>
        </p:spPr>
        <p:txBody>
          <a:bodyPr wrap="square" lIns="91440" tIns="45720" rIns="91440" bIns="45720" rtlCol="0">
            <a:spAutoFit/>
          </a:bodyPr>
          <a:lstStyle/>
          <a:p>
            <a:r>
              <a:rPr lang="en-US" dirty="0"/>
              <a:t>Teen birth rates declined from 2014 to 2020  for several racial groups and for Hispanics. Among 15- to 19-year-olds, teen birth rates were:</a:t>
            </a:r>
          </a:p>
          <a:p>
            <a:r>
              <a:rPr lang="en-US" dirty="0"/>
              <a:t>73.42 for Hispanic females.</a:t>
            </a:r>
          </a:p>
          <a:p>
            <a:r>
              <a:rPr lang="en-US" dirty="0"/>
              <a:t>70.10 for non-Hispanic Black females.</a:t>
            </a:r>
          </a:p>
          <a:p>
            <a:r>
              <a:rPr lang="en-US" dirty="0"/>
              <a:t>52.34 for American Indian/Alaska Native</a:t>
            </a:r>
          </a:p>
          <a:p>
            <a:r>
              <a:rPr lang="en-US" dirty="0"/>
              <a:t>28.91 for non-Hispanic White females.</a:t>
            </a:r>
          </a:p>
          <a:p>
            <a:r>
              <a:rPr lang="en-US" dirty="0"/>
              <a:t>16.95 for Asian/Pacific Islander</a:t>
            </a:r>
          </a:p>
          <a:p>
            <a:endParaRPr lang="en-US" dirty="0"/>
          </a:p>
          <a:p>
            <a:r>
              <a:rPr lang="en-US" dirty="0"/>
              <a:t>Among 10- to 14-year-olds, teen birth rates </a:t>
            </a:r>
          </a:p>
          <a:p>
            <a:r>
              <a:rPr lang="en-US" dirty="0"/>
              <a:t>were:</a:t>
            </a:r>
          </a:p>
          <a:p>
            <a:r>
              <a:rPr lang="en-US" dirty="0"/>
              <a:t>1.437 for Hispanic females.</a:t>
            </a:r>
          </a:p>
          <a:p>
            <a:r>
              <a:rPr lang="en-US" dirty="0"/>
              <a:t>2.28 for non-Hispanic Black females.</a:t>
            </a:r>
          </a:p>
          <a:p>
            <a:r>
              <a:rPr lang="en-US" dirty="0"/>
              <a:t>0.947 for American Indian/Alaska Native</a:t>
            </a:r>
          </a:p>
          <a:p>
            <a:r>
              <a:rPr lang="en-US" dirty="0"/>
              <a:t>0.27 for non-Hispanic White females.</a:t>
            </a:r>
          </a:p>
          <a:p>
            <a:r>
              <a:rPr lang="en-US" dirty="0"/>
              <a:t>0.327 for Asian/Pacific Islander</a:t>
            </a:r>
          </a:p>
          <a:p>
            <a:endParaRPr lang="en-US" dirty="0"/>
          </a:p>
          <a:p>
            <a:endParaRPr lang="en-US" sz="1200" dirty="0">
              <a:solidFill>
                <a:schemeClr val="tx2"/>
              </a:solidFill>
            </a:endParaRPr>
          </a:p>
        </p:txBody>
      </p:sp>
      <p:pic>
        <p:nvPicPr>
          <p:cNvPr id="5" name="Picture 4" descr="Chart, bar chart&#10;&#10;Description automatically generated">
            <a:extLst>
              <a:ext uri="{FF2B5EF4-FFF2-40B4-BE49-F238E27FC236}">
                <a16:creationId xmlns:a16="http://schemas.microsoft.com/office/drawing/2014/main" id="{4BCCBE95-D1E7-E54C-B5C9-684BD3068B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21821" y="1534038"/>
            <a:ext cx="6552336" cy="4292600"/>
          </a:xfrm>
          <a:prstGeom prst="rect">
            <a:avLst/>
          </a:prstGeom>
        </p:spPr>
      </p:pic>
      <p:sp>
        <p:nvSpPr>
          <p:cNvPr id="6" name="TextBox 5">
            <a:extLst>
              <a:ext uri="{FF2B5EF4-FFF2-40B4-BE49-F238E27FC236}">
                <a16:creationId xmlns:a16="http://schemas.microsoft.com/office/drawing/2014/main" id="{872F939C-10C7-6244-BB66-10B55F2317FC}"/>
              </a:ext>
            </a:extLst>
          </p:cNvPr>
          <p:cNvSpPr txBox="1"/>
          <p:nvPr/>
        </p:nvSpPr>
        <p:spPr>
          <a:xfrm>
            <a:off x="1566042" y="0"/>
            <a:ext cx="4939862" cy="695575"/>
          </a:xfrm>
          <a:prstGeom prst="rect">
            <a:avLst/>
          </a:prstGeom>
          <a:noFill/>
        </p:spPr>
        <p:txBody>
          <a:bodyPr wrap="square" lIns="91440" tIns="45720" rIns="91440" bIns="45720" rtlCol="0">
            <a:spAutoFit/>
          </a:bodyPr>
          <a:lstStyle/>
          <a:p>
            <a:pPr algn="ctr">
              <a:lnSpc>
                <a:spcPct val="130000"/>
              </a:lnSpc>
            </a:pPr>
            <a:r>
              <a:rPr lang="en-US" sz="3200" b="1" dirty="0">
                <a:solidFill>
                  <a:schemeClr val="tx2"/>
                </a:solidFill>
                <a:latin typeface="+mj-lt"/>
              </a:rPr>
              <a:t>Teen Birth Rate by Race</a:t>
            </a:r>
          </a:p>
        </p:txBody>
      </p:sp>
    </p:spTree>
    <p:extLst>
      <p:ext uri="{BB962C8B-B14F-4D97-AF65-F5344CB8AC3E}">
        <p14:creationId xmlns:p14="http://schemas.microsoft.com/office/powerpoint/2010/main" val="155507610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899D510-FC2C-E842-B4C5-BF6B57FB6CF2}"/>
              </a:ext>
            </a:extLst>
          </p:cNvPr>
          <p:cNvPicPr>
            <a:picLocks noChangeAspect="1"/>
          </p:cNvPicPr>
          <p:nvPr/>
        </p:nvPicPr>
        <p:blipFill>
          <a:blip r:embed="rId2"/>
          <a:stretch>
            <a:fillRect/>
          </a:stretch>
        </p:blipFill>
        <p:spPr>
          <a:xfrm>
            <a:off x="-1" y="-57150"/>
            <a:ext cx="6460671" cy="6915150"/>
          </a:xfrm>
          <a:prstGeom prst="rect">
            <a:avLst/>
          </a:prstGeom>
        </p:spPr>
      </p:pic>
      <p:pic>
        <p:nvPicPr>
          <p:cNvPr id="3" name="Picture 2">
            <a:extLst>
              <a:ext uri="{FF2B5EF4-FFF2-40B4-BE49-F238E27FC236}">
                <a16:creationId xmlns:a16="http://schemas.microsoft.com/office/drawing/2014/main" id="{85D2E5DA-351D-4D41-9909-35A26115CB2C}"/>
              </a:ext>
            </a:extLst>
          </p:cNvPr>
          <p:cNvPicPr>
            <a:picLocks noChangeAspect="1"/>
          </p:cNvPicPr>
          <p:nvPr/>
        </p:nvPicPr>
        <p:blipFill>
          <a:blip r:embed="rId3"/>
          <a:stretch>
            <a:fillRect/>
          </a:stretch>
        </p:blipFill>
        <p:spPr>
          <a:xfrm>
            <a:off x="6460671" y="-57150"/>
            <a:ext cx="5731329" cy="6858000"/>
          </a:xfrm>
          <a:prstGeom prst="rect">
            <a:avLst/>
          </a:prstGeom>
        </p:spPr>
      </p:pic>
    </p:spTree>
    <p:extLst>
      <p:ext uri="{BB962C8B-B14F-4D97-AF65-F5344CB8AC3E}">
        <p14:creationId xmlns:p14="http://schemas.microsoft.com/office/powerpoint/2010/main" val="27783546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1E3410-B389-BD40-B704-255262D7202F}"/>
              </a:ext>
            </a:extLst>
          </p:cNvPr>
          <p:cNvSpPr txBox="1"/>
          <p:nvPr/>
        </p:nvSpPr>
        <p:spPr>
          <a:xfrm>
            <a:off x="1984917" y="289932"/>
            <a:ext cx="5307981" cy="695575"/>
          </a:xfrm>
          <a:prstGeom prst="rect">
            <a:avLst/>
          </a:prstGeom>
          <a:noFill/>
        </p:spPr>
        <p:txBody>
          <a:bodyPr wrap="square" lIns="91440" tIns="45720" rIns="91440" bIns="45720" rtlCol="0">
            <a:spAutoFit/>
          </a:bodyPr>
          <a:lstStyle/>
          <a:p>
            <a:pPr algn="ctr">
              <a:lnSpc>
                <a:spcPct val="130000"/>
              </a:lnSpc>
            </a:pPr>
            <a:r>
              <a:rPr lang="en-US" sz="3200" dirty="0">
                <a:solidFill>
                  <a:schemeClr val="tx2"/>
                </a:solidFill>
                <a:latin typeface="+mj-lt"/>
              </a:rPr>
              <a:t>What can be done</a:t>
            </a:r>
          </a:p>
        </p:txBody>
      </p:sp>
      <p:sp>
        <p:nvSpPr>
          <p:cNvPr id="3" name="TextBox 2">
            <a:extLst>
              <a:ext uri="{FF2B5EF4-FFF2-40B4-BE49-F238E27FC236}">
                <a16:creationId xmlns:a16="http://schemas.microsoft.com/office/drawing/2014/main" id="{B4F58BE8-904A-774C-B3F6-E86383FA1B27}"/>
              </a:ext>
            </a:extLst>
          </p:cNvPr>
          <p:cNvSpPr txBox="1"/>
          <p:nvPr/>
        </p:nvSpPr>
        <p:spPr>
          <a:xfrm>
            <a:off x="1376855" y="1345324"/>
            <a:ext cx="9932276" cy="3081164"/>
          </a:xfrm>
          <a:prstGeom prst="rect">
            <a:avLst/>
          </a:prstGeom>
          <a:noFill/>
        </p:spPr>
        <p:txBody>
          <a:bodyPr wrap="square" lIns="91440" tIns="45720" rIns="91440" bIns="45720" rtlCol="0">
            <a:spAutoFit/>
          </a:bodyPr>
          <a:lstStyle/>
          <a:p>
            <a:r>
              <a:rPr lang="en-US" dirty="0"/>
              <a:t>-Encourage teens not to have sex. Parents/adults should not mandate it for children that they should abstain. Rather, they should have an open talk about sex.</a:t>
            </a:r>
          </a:p>
          <a:p>
            <a:r>
              <a:rPr lang="en-US" dirty="0"/>
              <a:t>-Discourage early dating. </a:t>
            </a:r>
          </a:p>
          <a:p>
            <a:r>
              <a:rPr lang="en-US" dirty="0"/>
              <a:t>-Offer a broad range of birth control options to teens, including Long-Acting Reversible Contraception (LARC), and discuss the pros and cons of each.</a:t>
            </a:r>
          </a:p>
          <a:p>
            <a:r>
              <a:rPr lang="en-US" dirty="0"/>
              <a:t>-Federal government should develop and evaluate programs in communities where teen births are highest.</a:t>
            </a:r>
          </a:p>
          <a:p>
            <a:r>
              <a:rPr lang="en-US" dirty="0"/>
              <a:t>-Comprehensive Sex education and reproductive health services should be offered to teens</a:t>
            </a:r>
          </a:p>
          <a:p>
            <a:pPr>
              <a:lnSpc>
                <a:spcPct val="130000"/>
              </a:lnSpc>
            </a:pPr>
            <a:endParaRPr lang="en-US" sz="1200" dirty="0">
              <a:solidFill>
                <a:schemeClr val="tx2"/>
              </a:solidFill>
            </a:endParaRPr>
          </a:p>
        </p:txBody>
      </p:sp>
      <p:sp>
        <p:nvSpPr>
          <p:cNvPr id="4" name="TextBox 3">
            <a:extLst>
              <a:ext uri="{FF2B5EF4-FFF2-40B4-BE49-F238E27FC236}">
                <a16:creationId xmlns:a16="http://schemas.microsoft.com/office/drawing/2014/main" id="{368F8DFF-92AA-E240-B509-475FA0542C24}"/>
              </a:ext>
            </a:extLst>
          </p:cNvPr>
          <p:cNvSpPr txBox="1"/>
          <p:nvPr/>
        </p:nvSpPr>
        <p:spPr>
          <a:xfrm>
            <a:off x="3100551" y="4774012"/>
            <a:ext cx="8460827" cy="1200329"/>
          </a:xfrm>
          <a:prstGeom prst="rect">
            <a:avLst/>
          </a:prstGeom>
          <a:noFill/>
        </p:spPr>
        <p:txBody>
          <a:bodyPr wrap="square" lIns="91440" tIns="45720" rIns="91440" bIns="45720" rtlCol="0">
            <a:spAutoFit/>
          </a:bodyPr>
          <a:lstStyle/>
          <a:p>
            <a:r>
              <a:rPr lang="en-US" b="1" dirty="0"/>
              <a:t>If you do not feel comfortable talking with your parent or adult, call :-</a:t>
            </a:r>
          </a:p>
          <a:p>
            <a:pPr marL="285750" indent="-285750">
              <a:buFont typeface="Arial" panose="020B0604020202020204" pitchFamily="34" charset="0"/>
              <a:buChar char="•"/>
            </a:pPr>
            <a:r>
              <a:rPr lang="en-US" dirty="0"/>
              <a:t>The American Pregnancy Hotline (1-866-942-6466) ○</a:t>
            </a:r>
          </a:p>
          <a:p>
            <a:pPr marL="285750" indent="-285750">
              <a:buFont typeface="Arial" panose="020B0604020202020204" pitchFamily="34" charset="0"/>
              <a:buChar char="•"/>
            </a:pPr>
            <a:r>
              <a:rPr lang="en-US" dirty="0"/>
              <a:t>Planned Parenthood Federation of America (1-800-230-PLAN)</a:t>
            </a:r>
          </a:p>
          <a:p>
            <a:pPr marL="285750" indent="-285750">
              <a:buFont typeface="Arial" panose="020B0604020202020204" pitchFamily="34" charset="0"/>
              <a:buChar char="•"/>
            </a:pPr>
            <a:r>
              <a:rPr lang="en-US" dirty="0"/>
              <a:t>Teen Line (1-800-852-8336) is operated by teens</a:t>
            </a:r>
            <a:endParaRPr lang="en-US" sz="1200" dirty="0">
              <a:solidFill>
                <a:schemeClr val="tx2"/>
              </a:solidFill>
            </a:endParaRPr>
          </a:p>
        </p:txBody>
      </p:sp>
    </p:spTree>
    <p:extLst>
      <p:ext uri="{BB962C8B-B14F-4D97-AF65-F5344CB8AC3E}">
        <p14:creationId xmlns:p14="http://schemas.microsoft.com/office/powerpoint/2010/main" val="146092040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E41E3410-B389-BD40-B704-255262D7202F}"/>
              </a:ext>
            </a:extLst>
          </p:cNvPr>
          <p:cNvSpPr txBox="1"/>
          <p:nvPr/>
        </p:nvSpPr>
        <p:spPr>
          <a:xfrm>
            <a:off x="1984917" y="310952"/>
            <a:ext cx="5307981" cy="695575"/>
          </a:xfrm>
          <a:prstGeom prst="rect">
            <a:avLst/>
          </a:prstGeom>
          <a:noFill/>
        </p:spPr>
        <p:txBody>
          <a:bodyPr wrap="square" lIns="91440" tIns="45720" rIns="91440" bIns="45720" rtlCol="0">
            <a:spAutoFit/>
          </a:bodyPr>
          <a:lstStyle/>
          <a:p>
            <a:pPr algn="ctr">
              <a:lnSpc>
                <a:spcPct val="130000"/>
              </a:lnSpc>
            </a:pPr>
            <a:r>
              <a:rPr lang="en-US" sz="3200" dirty="0">
                <a:solidFill>
                  <a:schemeClr val="tx2"/>
                </a:solidFill>
                <a:latin typeface="+mj-lt"/>
              </a:rPr>
              <a:t>Summary</a:t>
            </a:r>
          </a:p>
        </p:txBody>
      </p:sp>
      <p:sp>
        <p:nvSpPr>
          <p:cNvPr id="3" name="TextBox 2">
            <a:extLst>
              <a:ext uri="{FF2B5EF4-FFF2-40B4-BE49-F238E27FC236}">
                <a16:creationId xmlns:a16="http://schemas.microsoft.com/office/drawing/2014/main" id="{434618C4-C90E-864C-B379-A4573C6FE025}"/>
              </a:ext>
            </a:extLst>
          </p:cNvPr>
          <p:cNvSpPr txBox="1"/>
          <p:nvPr/>
        </p:nvSpPr>
        <p:spPr>
          <a:xfrm>
            <a:off x="830317" y="1240221"/>
            <a:ext cx="10909738" cy="4466159"/>
          </a:xfrm>
          <a:prstGeom prst="rect">
            <a:avLst/>
          </a:prstGeom>
          <a:noFill/>
        </p:spPr>
        <p:txBody>
          <a:bodyPr wrap="square" lIns="91440" tIns="45720" rIns="91440" bIns="45720" rtlCol="0">
            <a:spAutoFit/>
          </a:bodyPr>
          <a:lstStyle/>
          <a:p>
            <a:r>
              <a:rPr lang="en-US" b="1" dirty="0"/>
              <a:t>Preventing teen pregnancy is a priority because of the huge economic, social, and health costs on teen parents and their families. </a:t>
            </a:r>
            <a:endParaRPr lang="en-US" sz="1200" dirty="0"/>
          </a:p>
          <a:p>
            <a:r>
              <a:rPr lang="en-US" dirty="0"/>
              <a:t> </a:t>
            </a:r>
          </a:p>
          <a:p>
            <a:pPr marL="285750" indent="-285750">
              <a:buFont typeface="Arial" panose="020B0604020202020204" pitchFamily="34" charset="0"/>
              <a:buChar char="•"/>
            </a:pPr>
            <a:r>
              <a:rPr lang="en-US" dirty="0"/>
              <a:t>Teen birth rates in the US are unacceptably high and up to 9 times higher compared to other developed countries. </a:t>
            </a:r>
            <a:endParaRPr lang="en-US" sz="1200" dirty="0"/>
          </a:p>
          <a:p>
            <a:pPr marL="285750" indent="-285750">
              <a:buFont typeface="Arial" panose="020B0604020202020204" pitchFamily="34" charset="0"/>
              <a:buChar char="•"/>
            </a:pPr>
            <a:r>
              <a:rPr lang="en-US" dirty="0"/>
              <a:t> About 4% of all teenage girls give birth each year. Teen births represent 10% of the 4 million births each year. </a:t>
            </a:r>
            <a:endParaRPr lang="en-US" sz="1200" dirty="0"/>
          </a:p>
          <a:p>
            <a:pPr marL="285750" indent="-285750">
              <a:buFont typeface="Arial" panose="020B0604020202020204" pitchFamily="34" charset="0"/>
              <a:buChar char="•"/>
            </a:pPr>
            <a:r>
              <a:rPr lang="en-US" dirty="0"/>
              <a:t>Hispanic and black teen girls are about 2-3 times more likely to give birth than white teen girls. Use of birth control is lower among sexually active black and Hispanic high school students than white students. </a:t>
            </a:r>
            <a:endParaRPr lang="en-US" sz="1200" dirty="0"/>
          </a:p>
          <a:p>
            <a:pPr marL="285750" indent="-285750">
              <a:buFont typeface="Arial" panose="020B0604020202020204" pitchFamily="34" charset="0"/>
              <a:buChar char="•"/>
            </a:pPr>
            <a:r>
              <a:rPr lang="en-US" dirty="0"/>
              <a:t>Girls born to teen parents are almost more likely to become teen parents themselves, continuing the cycle of teen pregnancy</a:t>
            </a:r>
            <a:r>
              <a:rPr lang="en-US" baseline="30000" dirty="0"/>
              <a:t>5</a:t>
            </a:r>
            <a:r>
              <a:rPr lang="en-US" dirty="0"/>
              <a:t>. </a:t>
            </a:r>
            <a:endParaRPr lang="en-US" sz="1200" dirty="0"/>
          </a:p>
          <a:p>
            <a:pPr marL="285750" indent="-285750">
              <a:buFont typeface="Arial" panose="020B0604020202020204" pitchFamily="34" charset="0"/>
              <a:buChar char="•"/>
            </a:pPr>
            <a:r>
              <a:rPr lang="en-US" dirty="0"/>
              <a:t>About 50% of teen mothers get a high school diploma by age 22, compared with 90% of teen girls who do not give birth</a:t>
            </a:r>
            <a:r>
              <a:rPr lang="en-US" baseline="30000" dirty="0"/>
              <a:t>5</a:t>
            </a:r>
            <a:r>
              <a:rPr lang="en-US" dirty="0"/>
              <a:t>. </a:t>
            </a:r>
            <a:endParaRPr lang="en-US" sz="1200" dirty="0"/>
          </a:p>
          <a:p>
            <a:pPr marL="285750" indent="-285750">
              <a:buFont typeface="Arial" panose="020B0604020202020204" pitchFamily="34" charset="0"/>
              <a:buChar char="•"/>
            </a:pPr>
            <a:r>
              <a:rPr lang="en-US" dirty="0"/>
              <a:t>Teen childbearing costs US taxpayers about $9 billion each year</a:t>
            </a:r>
            <a:r>
              <a:rPr lang="en-US" baseline="30000" dirty="0"/>
              <a:t>5</a:t>
            </a:r>
            <a:r>
              <a:rPr lang="en-US" dirty="0"/>
              <a:t>. </a:t>
            </a:r>
            <a:endParaRPr lang="en-US" sz="1200" dirty="0"/>
          </a:p>
          <a:p>
            <a:pPr>
              <a:lnSpc>
                <a:spcPct val="130000"/>
              </a:lnSpc>
            </a:pPr>
            <a:endParaRPr lang="en-US" sz="1200" dirty="0">
              <a:solidFill>
                <a:schemeClr val="tx2"/>
              </a:solidFill>
            </a:endParaRPr>
          </a:p>
        </p:txBody>
      </p:sp>
      <p:sp>
        <p:nvSpPr>
          <p:cNvPr id="4" name="TextBox 3">
            <a:extLst>
              <a:ext uri="{FF2B5EF4-FFF2-40B4-BE49-F238E27FC236}">
                <a16:creationId xmlns:a16="http://schemas.microsoft.com/office/drawing/2014/main" id="{6975A5D2-4461-CF40-B72B-94AA12DEE292}"/>
              </a:ext>
            </a:extLst>
          </p:cNvPr>
          <p:cNvSpPr txBox="1"/>
          <p:nvPr/>
        </p:nvSpPr>
        <p:spPr>
          <a:xfrm>
            <a:off x="673240" y="6079253"/>
            <a:ext cx="6762540" cy="551241"/>
          </a:xfrm>
          <a:prstGeom prst="rect">
            <a:avLst/>
          </a:prstGeom>
          <a:noFill/>
        </p:spPr>
        <p:txBody>
          <a:bodyPr wrap="square" lIns="91440" tIns="45720" rIns="91440" bIns="45720" rtlCol="0">
            <a:spAutoFit/>
          </a:bodyPr>
          <a:lstStyle/>
          <a:p>
            <a:pPr>
              <a:lnSpc>
                <a:spcPct val="130000"/>
              </a:lnSpc>
            </a:pPr>
            <a:r>
              <a:rPr lang="en-US" sz="1200" baseline="30000" dirty="0">
                <a:solidFill>
                  <a:schemeClr val="tx2"/>
                </a:solidFill>
              </a:rPr>
              <a:t>5</a:t>
            </a:r>
            <a:r>
              <a:rPr lang="en-US" sz="1200" dirty="0">
                <a:solidFill>
                  <a:schemeClr val="tx2"/>
                </a:solidFill>
              </a:rPr>
              <a:t>https://</a:t>
            </a:r>
            <a:r>
              <a:rPr lang="en-US" sz="1200" dirty="0" err="1">
                <a:solidFill>
                  <a:schemeClr val="tx2"/>
                </a:solidFill>
              </a:rPr>
              <a:t>www.cdc.gov</a:t>
            </a:r>
            <a:r>
              <a:rPr lang="en-US" sz="1200" dirty="0">
                <a:solidFill>
                  <a:schemeClr val="tx2"/>
                </a:solidFill>
              </a:rPr>
              <a:t>/</a:t>
            </a:r>
            <a:r>
              <a:rPr lang="en-US" sz="1200" dirty="0" err="1">
                <a:solidFill>
                  <a:schemeClr val="tx2"/>
                </a:solidFill>
              </a:rPr>
              <a:t>teenpregnancy</a:t>
            </a:r>
            <a:r>
              <a:rPr lang="en-US" sz="1200" dirty="0">
                <a:solidFill>
                  <a:schemeClr val="tx2"/>
                </a:solidFill>
              </a:rPr>
              <a:t>/about/social-determinants-disparities-teen-</a:t>
            </a:r>
            <a:r>
              <a:rPr lang="en-US" sz="1200" dirty="0" err="1">
                <a:solidFill>
                  <a:schemeClr val="tx2"/>
                </a:solidFill>
              </a:rPr>
              <a:t>pregnancy.htm</a:t>
            </a:r>
            <a:endParaRPr lang="en-US" sz="1200" dirty="0">
              <a:solidFill>
                <a:schemeClr val="tx2"/>
              </a:solidFill>
            </a:endParaRPr>
          </a:p>
        </p:txBody>
      </p:sp>
    </p:spTree>
    <p:extLst>
      <p:ext uri="{BB962C8B-B14F-4D97-AF65-F5344CB8AC3E}">
        <p14:creationId xmlns:p14="http://schemas.microsoft.com/office/powerpoint/2010/main" val="2972801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65825" y="65511"/>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Contents</a:t>
            </a:r>
          </a:p>
        </p:txBody>
      </p:sp>
      <p:sp>
        <p:nvSpPr>
          <p:cNvPr id="3" name="Rectangle 2"/>
          <p:cNvSpPr/>
          <p:nvPr/>
        </p:nvSpPr>
        <p:spPr>
          <a:xfrm>
            <a:off x="412765" y="1536152"/>
            <a:ext cx="4114800" cy="2965235"/>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dirty="0">
                <a:solidFill>
                  <a:schemeClr val="tx2"/>
                </a:solidFill>
              </a:rPr>
              <a:t>Acknowledgement</a:t>
            </a:r>
          </a:p>
          <a:p>
            <a:pPr marL="285750" indent="-285750">
              <a:lnSpc>
                <a:spcPct val="150000"/>
              </a:lnSpc>
              <a:buFont typeface="Arial" panose="020B0604020202020204" pitchFamily="34" charset="0"/>
              <a:buChar char="•"/>
            </a:pPr>
            <a:r>
              <a:rPr lang="en-US" sz="1400" dirty="0">
                <a:solidFill>
                  <a:schemeClr val="tx2"/>
                </a:solidFill>
              </a:rPr>
              <a:t>About Me</a:t>
            </a:r>
          </a:p>
          <a:p>
            <a:pPr marL="285750" indent="-285750">
              <a:lnSpc>
                <a:spcPct val="150000"/>
              </a:lnSpc>
              <a:buFont typeface="Arial" panose="020B0604020202020204" pitchFamily="34" charset="0"/>
              <a:buChar char="•"/>
            </a:pPr>
            <a:r>
              <a:rPr lang="en-US" sz="1400" dirty="0">
                <a:solidFill>
                  <a:schemeClr val="tx2"/>
                </a:solidFill>
              </a:rPr>
              <a:t>Teen Birth Rate Definition</a:t>
            </a:r>
          </a:p>
          <a:p>
            <a:pPr marL="285750" indent="-285750">
              <a:lnSpc>
                <a:spcPct val="150000"/>
              </a:lnSpc>
              <a:buFont typeface="Arial" panose="020B0604020202020204" pitchFamily="34" charset="0"/>
              <a:buChar char="•"/>
            </a:pPr>
            <a:r>
              <a:rPr lang="en-US" sz="1400" dirty="0">
                <a:solidFill>
                  <a:schemeClr val="tx2"/>
                </a:solidFill>
              </a:rPr>
              <a:t>US Teen Birth Rate</a:t>
            </a:r>
          </a:p>
          <a:p>
            <a:pPr marL="285750" indent="-285750">
              <a:lnSpc>
                <a:spcPct val="150000"/>
              </a:lnSpc>
              <a:buFont typeface="Arial" panose="020B0604020202020204" pitchFamily="34" charset="0"/>
              <a:buChar char="•"/>
            </a:pPr>
            <a:r>
              <a:rPr lang="en-US" sz="1400" dirty="0">
                <a:solidFill>
                  <a:schemeClr val="tx2"/>
                </a:solidFill>
              </a:rPr>
              <a:t>Teen Birth Rate by State</a:t>
            </a:r>
          </a:p>
          <a:p>
            <a:pPr marL="285750" indent="-285750">
              <a:lnSpc>
                <a:spcPct val="150000"/>
              </a:lnSpc>
              <a:buFont typeface="Arial" panose="020B0604020202020204" pitchFamily="34" charset="0"/>
              <a:buChar char="•"/>
            </a:pPr>
            <a:r>
              <a:rPr lang="en-US" sz="1400" dirty="0">
                <a:solidFill>
                  <a:schemeClr val="tx2"/>
                </a:solidFill>
              </a:rPr>
              <a:t>Teen Birth Rate by Race</a:t>
            </a:r>
          </a:p>
          <a:p>
            <a:pPr marL="285750" indent="-285750">
              <a:lnSpc>
                <a:spcPct val="150000"/>
              </a:lnSpc>
              <a:buFont typeface="Arial" panose="020B0604020202020204" pitchFamily="34" charset="0"/>
              <a:buChar char="•"/>
            </a:pPr>
            <a:r>
              <a:rPr lang="en-US" sz="1400" dirty="0">
                <a:solidFill>
                  <a:schemeClr val="tx2"/>
                </a:solidFill>
              </a:rPr>
              <a:t>Summary</a:t>
            </a:r>
          </a:p>
          <a:p>
            <a:pPr marL="285750" indent="-285750">
              <a:lnSpc>
                <a:spcPct val="150000"/>
              </a:lnSpc>
              <a:buFont typeface="Arial" panose="020B0604020202020204" pitchFamily="34" charset="0"/>
              <a:buChar char="•"/>
            </a:pPr>
            <a:r>
              <a:rPr lang="en-US" sz="1400" dirty="0">
                <a:solidFill>
                  <a:schemeClr val="tx2"/>
                </a:solidFill>
              </a:rPr>
              <a:t>Conclusion</a:t>
            </a:r>
            <a:br>
              <a:rPr lang="en-US" sz="1400" dirty="0">
                <a:solidFill>
                  <a:schemeClr val="tx2"/>
                </a:solidFill>
              </a:rPr>
            </a:br>
            <a:endParaRPr lang="en-US" sz="1400" dirty="0"/>
          </a:p>
        </p:txBody>
      </p:sp>
      <p:grpSp>
        <p:nvGrpSpPr>
          <p:cNvPr id="32" name="Group 31">
            <a:extLst>
              <a:ext uri="{FF2B5EF4-FFF2-40B4-BE49-F238E27FC236}">
                <a16:creationId xmlns:a16="http://schemas.microsoft.com/office/drawing/2014/main" id="{8EFAA679-BF66-E04D-B658-54A6A1A25CEC}"/>
              </a:ext>
            </a:extLst>
          </p:cNvPr>
          <p:cNvGrpSpPr/>
          <p:nvPr/>
        </p:nvGrpSpPr>
        <p:grpSpPr>
          <a:xfrm>
            <a:off x="6573237" y="746380"/>
            <a:ext cx="4669051" cy="5725213"/>
            <a:chOff x="1251807" y="754701"/>
            <a:chExt cx="4669051" cy="5725213"/>
          </a:xfrm>
        </p:grpSpPr>
        <p:sp>
          <p:nvSpPr>
            <p:cNvPr id="33" name="Freeform 86">
              <a:extLst>
                <a:ext uri="{FF2B5EF4-FFF2-40B4-BE49-F238E27FC236}">
                  <a16:creationId xmlns:a16="http://schemas.microsoft.com/office/drawing/2014/main" id="{F1CCD098-E890-BA41-BD22-497DA219F3D8}"/>
                </a:ext>
              </a:extLst>
            </p:cNvPr>
            <p:cNvSpPr>
              <a:spLocks/>
            </p:cNvSpPr>
            <p:nvPr/>
          </p:nvSpPr>
          <p:spPr bwMode="auto">
            <a:xfrm>
              <a:off x="3867490" y="1986468"/>
              <a:ext cx="1970954" cy="2672738"/>
            </a:xfrm>
            <a:custGeom>
              <a:avLst/>
              <a:gdLst>
                <a:gd name="T0" fmla="*/ 971 w 1903"/>
                <a:gd name="T1" fmla="*/ 1334 h 2581"/>
                <a:gd name="T2" fmla="*/ 854 w 1903"/>
                <a:gd name="T3" fmla="*/ 1138 h 2581"/>
                <a:gd name="T4" fmla="*/ 925 w 1903"/>
                <a:gd name="T5" fmla="*/ 935 h 2581"/>
                <a:gd name="T6" fmla="*/ 1314 w 1903"/>
                <a:gd name="T7" fmla="*/ 843 h 2581"/>
                <a:gd name="T8" fmla="*/ 1542 w 1903"/>
                <a:gd name="T9" fmla="*/ 534 h 2581"/>
                <a:gd name="T10" fmla="*/ 880 w 1903"/>
                <a:gd name="T11" fmla="*/ 872 h 2581"/>
                <a:gd name="T12" fmla="*/ 852 w 1903"/>
                <a:gd name="T13" fmla="*/ 917 h 2581"/>
                <a:gd name="T14" fmla="*/ 982 w 1903"/>
                <a:gd name="T15" fmla="*/ 504 h 2581"/>
                <a:gd name="T16" fmla="*/ 830 w 1903"/>
                <a:gd name="T17" fmla="*/ 0 h 2581"/>
                <a:gd name="T18" fmla="*/ 820 w 1903"/>
                <a:gd name="T19" fmla="*/ 904 h 2581"/>
                <a:gd name="T20" fmla="*/ 691 w 1903"/>
                <a:gd name="T21" fmla="*/ 1610 h 2581"/>
                <a:gd name="T22" fmla="*/ 684 w 1903"/>
                <a:gd name="T23" fmla="*/ 1630 h 2581"/>
                <a:gd name="T24" fmla="*/ 593 w 1903"/>
                <a:gd name="T25" fmla="*/ 1480 h 2581"/>
                <a:gd name="T26" fmla="*/ 311 w 1903"/>
                <a:gd name="T27" fmla="*/ 948 h 2581"/>
                <a:gd name="T28" fmla="*/ 250 w 1903"/>
                <a:gd name="T29" fmla="*/ 1164 h 2581"/>
                <a:gd name="T30" fmla="*/ 563 w 1903"/>
                <a:gd name="T31" fmla="*/ 1483 h 2581"/>
                <a:gd name="T32" fmla="*/ 595 w 1903"/>
                <a:gd name="T33" fmla="*/ 1862 h 2581"/>
                <a:gd name="T34" fmla="*/ 477 w 1903"/>
                <a:gd name="T35" fmla="*/ 1985 h 2581"/>
                <a:gd name="T36" fmla="*/ 37 w 1903"/>
                <a:gd name="T37" fmla="*/ 1414 h 2581"/>
                <a:gd name="T38" fmla="*/ 190 w 1903"/>
                <a:gd name="T39" fmla="*/ 1782 h 2581"/>
                <a:gd name="T40" fmla="*/ 513 w 1903"/>
                <a:gd name="T41" fmla="*/ 2154 h 2581"/>
                <a:gd name="T42" fmla="*/ 527 w 1903"/>
                <a:gd name="T43" fmla="*/ 2562 h 2581"/>
                <a:gd name="T44" fmla="*/ 531 w 1903"/>
                <a:gd name="T45" fmla="*/ 2240 h 2581"/>
                <a:gd name="T46" fmla="*/ 544 w 1903"/>
                <a:gd name="T47" fmla="*/ 2170 h 2581"/>
                <a:gd name="T48" fmla="*/ 646 w 1903"/>
                <a:gd name="T49" fmla="*/ 1990 h 2581"/>
                <a:gd name="T50" fmla="*/ 1288 w 1903"/>
                <a:gd name="T51" fmla="*/ 1811 h 2581"/>
                <a:gd name="T52" fmla="*/ 935 w 1903"/>
                <a:gd name="T53" fmla="*/ 1713 h 2581"/>
                <a:gd name="T54" fmla="*/ 626 w 1903"/>
                <a:gd name="T55" fmla="*/ 1968 h 2581"/>
                <a:gd name="T56" fmla="*/ 633 w 1903"/>
                <a:gd name="T57" fmla="*/ 1843 h 2581"/>
                <a:gd name="T58" fmla="*/ 1010 w 1903"/>
                <a:gd name="T59" fmla="*/ 1344 h 2581"/>
                <a:gd name="T60" fmla="*/ 1318 w 1903"/>
                <a:gd name="T61" fmla="*/ 1349 h 2581"/>
                <a:gd name="T62" fmla="*/ 1903 w 1903"/>
                <a:gd name="T63" fmla="*/ 1034 h 25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3" h="2581">
                  <a:moveTo>
                    <a:pt x="1483" y="1040"/>
                  </a:moveTo>
                  <a:cubicBezTo>
                    <a:pt x="1340" y="1072"/>
                    <a:pt x="1094" y="1170"/>
                    <a:pt x="971" y="1334"/>
                  </a:cubicBezTo>
                  <a:cubicBezTo>
                    <a:pt x="890" y="1387"/>
                    <a:pt x="818" y="1452"/>
                    <a:pt x="755" y="1526"/>
                  </a:cubicBezTo>
                  <a:cubicBezTo>
                    <a:pt x="801" y="1400"/>
                    <a:pt x="840" y="1272"/>
                    <a:pt x="854" y="1138"/>
                  </a:cubicBezTo>
                  <a:cubicBezTo>
                    <a:pt x="861" y="1077"/>
                    <a:pt x="862" y="1015"/>
                    <a:pt x="856" y="954"/>
                  </a:cubicBezTo>
                  <a:cubicBezTo>
                    <a:pt x="875" y="940"/>
                    <a:pt x="901" y="936"/>
                    <a:pt x="925" y="935"/>
                  </a:cubicBezTo>
                  <a:cubicBezTo>
                    <a:pt x="993" y="930"/>
                    <a:pt x="1061" y="928"/>
                    <a:pt x="1127" y="917"/>
                  </a:cubicBezTo>
                  <a:cubicBezTo>
                    <a:pt x="1194" y="906"/>
                    <a:pt x="1260" y="884"/>
                    <a:pt x="1314" y="843"/>
                  </a:cubicBezTo>
                  <a:cubicBezTo>
                    <a:pt x="1364" y="805"/>
                    <a:pt x="1400" y="752"/>
                    <a:pt x="1430" y="696"/>
                  </a:cubicBezTo>
                  <a:cubicBezTo>
                    <a:pt x="1461" y="638"/>
                    <a:pt x="1488" y="573"/>
                    <a:pt x="1542" y="534"/>
                  </a:cubicBezTo>
                  <a:cubicBezTo>
                    <a:pt x="1412" y="526"/>
                    <a:pt x="1281" y="553"/>
                    <a:pt x="1165" y="613"/>
                  </a:cubicBezTo>
                  <a:cubicBezTo>
                    <a:pt x="1049" y="672"/>
                    <a:pt x="950" y="762"/>
                    <a:pt x="880" y="872"/>
                  </a:cubicBezTo>
                  <a:cubicBezTo>
                    <a:pt x="870" y="889"/>
                    <a:pt x="860" y="906"/>
                    <a:pt x="853" y="926"/>
                  </a:cubicBezTo>
                  <a:cubicBezTo>
                    <a:pt x="853" y="923"/>
                    <a:pt x="852" y="920"/>
                    <a:pt x="852" y="917"/>
                  </a:cubicBezTo>
                  <a:cubicBezTo>
                    <a:pt x="873" y="836"/>
                    <a:pt x="899" y="755"/>
                    <a:pt x="929" y="677"/>
                  </a:cubicBezTo>
                  <a:cubicBezTo>
                    <a:pt x="951" y="620"/>
                    <a:pt x="976" y="564"/>
                    <a:pt x="982" y="504"/>
                  </a:cubicBezTo>
                  <a:cubicBezTo>
                    <a:pt x="991" y="412"/>
                    <a:pt x="956" y="322"/>
                    <a:pt x="923" y="235"/>
                  </a:cubicBezTo>
                  <a:cubicBezTo>
                    <a:pt x="892" y="157"/>
                    <a:pt x="861" y="79"/>
                    <a:pt x="830" y="0"/>
                  </a:cubicBezTo>
                  <a:cubicBezTo>
                    <a:pt x="750" y="145"/>
                    <a:pt x="704" y="310"/>
                    <a:pt x="704" y="475"/>
                  </a:cubicBezTo>
                  <a:cubicBezTo>
                    <a:pt x="704" y="625"/>
                    <a:pt x="744" y="776"/>
                    <a:pt x="820" y="904"/>
                  </a:cubicBezTo>
                  <a:cubicBezTo>
                    <a:pt x="850" y="1090"/>
                    <a:pt x="808" y="1284"/>
                    <a:pt x="747" y="1460"/>
                  </a:cubicBezTo>
                  <a:cubicBezTo>
                    <a:pt x="730" y="1511"/>
                    <a:pt x="711" y="1560"/>
                    <a:pt x="691" y="1610"/>
                  </a:cubicBezTo>
                  <a:cubicBezTo>
                    <a:pt x="690" y="1613"/>
                    <a:pt x="688" y="1616"/>
                    <a:pt x="686" y="1618"/>
                  </a:cubicBezTo>
                  <a:cubicBezTo>
                    <a:pt x="683" y="1622"/>
                    <a:pt x="683" y="1627"/>
                    <a:pt x="684" y="1630"/>
                  </a:cubicBezTo>
                  <a:cubicBezTo>
                    <a:pt x="665" y="1678"/>
                    <a:pt x="646" y="1725"/>
                    <a:pt x="628" y="1773"/>
                  </a:cubicBezTo>
                  <a:cubicBezTo>
                    <a:pt x="630" y="1674"/>
                    <a:pt x="618" y="1575"/>
                    <a:pt x="593" y="1480"/>
                  </a:cubicBezTo>
                  <a:cubicBezTo>
                    <a:pt x="607" y="1384"/>
                    <a:pt x="594" y="1283"/>
                    <a:pt x="554" y="1194"/>
                  </a:cubicBezTo>
                  <a:cubicBezTo>
                    <a:pt x="505" y="1087"/>
                    <a:pt x="417" y="998"/>
                    <a:pt x="311" y="948"/>
                  </a:cubicBezTo>
                  <a:cubicBezTo>
                    <a:pt x="220" y="905"/>
                    <a:pt x="112" y="886"/>
                    <a:pt x="49" y="807"/>
                  </a:cubicBezTo>
                  <a:cubicBezTo>
                    <a:pt x="74" y="944"/>
                    <a:pt x="146" y="1072"/>
                    <a:pt x="250" y="1164"/>
                  </a:cubicBezTo>
                  <a:cubicBezTo>
                    <a:pt x="329" y="1235"/>
                    <a:pt x="426" y="1285"/>
                    <a:pt x="494" y="1366"/>
                  </a:cubicBezTo>
                  <a:cubicBezTo>
                    <a:pt x="524" y="1401"/>
                    <a:pt x="547" y="1441"/>
                    <a:pt x="563" y="1483"/>
                  </a:cubicBezTo>
                  <a:cubicBezTo>
                    <a:pt x="595" y="1603"/>
                    <a:pt x="606" y="1729"/>
                    <a:pt x="593" y="1853"/>
                  </a:cubicBezTo>
                  <a:cubicBezTo>
                    <a:pt x="592" y="1856"/>
                    <a:pt x="593" y="1859"/>
                    <a:pt x="595" y="1862"/>
                  </a:cubicBezTo>
                  <a:cubicBezTo>
                    <a:pt x="567" y="1938"/>
                    <a:pt x="543" y="2016"/>
                    <a:pt x="525" y="2095"/>
                  </a:cubicBezTo>
                  <a:cubicBezTo>
                    <a:pt x="511" y="2057"/>
                    <a:pt x="495" y="2021"/>
                    <a:pt x="477" y="1985"/>
                  </a:cubicBezTo>
                  <a:cubicBezTo>
                    <a:pt x="496" y="1861"/>
                    <a:pt x="437" y="1735"/>
                    <a:pt x="352" y="1643"/>
                  </a:cubicBezTo>
                  <a:cubicBezTo>
                    <a:pt x="263" y="1548"/>
                    <a:pt x="147" y="1483"/>
                    <a:pt x="37" y="1414"/>
                  </a:cubicBezTo>
                  <a:cubicBezTo>
                    <a:pt x="22" y="1405"/>
                    <a:pt x="5" y="1394"/>
                    <a:pt x="0" y="1377"/>
                  </a:cubicBezTo>
                  <a:cubicBezTo>
                    <a:pt x="4" y="1530"/>
                    <a:pt x="75" y="1681"/>
                    <a:pt x="190" y="1782"/>
                  </a:cubicBezTo>
                  <a:cubicBezTo>
                    <a:pt x="262" y="1845"/>
                    <a:pt x="349" y="1890"/>
                    <a:pt x="424" y="1949"/>
                  </a:cubicBezTo>
                  <a:cubicBezTo>
                    <a:pt x="461" y="2013"/>
                    <a:pt x="492" y="2082"/>
                    <a:pt x="513" y="2154"/>
                  </a:cubicBezTo>
                  <a:cubicBezTo>
                    <a:pt x="512" y="2159"/>
                    <a:pt x="511" y="2163"/>
                    <a:pt x="511" y="2168"/>
                  </a:cubicBezTo>
                  <a:cubicBezTo>
                    <a:pt x="489" y="2299"/>
                    <a:pt x="489" y="2434"/>
                    <a:pt x="527" y="2562"/>
                  </a:cubicBezTo>
                  <a:cubicBezTo>
                    <a:pt x="532" y="2581"/>
                    <a:pt x="562" y="2576"/>
                    <a:pt x="556" y="2557"/>
                  </a:cubicBezTo>
                  <a:cubicBezTo>
                    <a:pt x="525" y="2453"/>
                    <a:pt x="520" y="2346"/>
                    <a:pt x="531" y="2240"/>
                  </a:cubicBezTo>
                  <a:cubicBezTo>
                    <a:pt x="535" y="2238"/>
                    <a:pt x="538" y="2235"/>
                    <a:pt x="538" y="2229"/>
                  </a:cubicBezTo>
                  <a:cubicBezTo>
                    <a:pt x="538" y="2209"/>
                    <a:pt x="540" y="2190"/>
                    <a:pt x="544" y="2170"/>
                  </a:cubicBezTo>
                  <a:cubicBezTo>
                    <a:pt x="546" y="2169"/>
                    <a:pt x="546" y="2166"/>
                    <a:pt x="546" y="2164"/>
                  </a:cubicBezTo>
                  <a:cubicBezTo>
                    <a:pt x="561" y="2098"/>
                    <a:pt x="598" y="2038"/>
                    <a:pt x="646" y="1990"/>
                  </a:cubicBezTo>
                  <a:cubicBezTo>
                    <a:pt x="758" y="1998"/>
                    <a:pt x="869" y="2016"/>
                    <a:pt x="978" y="1995"/>
                  </a:cubicBezTo>
                  <a:cubicBezTo>
                    <a:pt x="1098" y="1972"/>
                    <a:pt x="1206" y="1902"/>
                    <a:pt x="1288" y="1811"/>
                  </a:cubicBezTo>
                  <a:cubicBezTo>
                    <a:pt x="1342" y="1751"/>
                    <a:pt x="1390" y="1678"/>
                    <a:pt x="1465" y="1650"/>
                  </a:cubicBezTo>
                  <a:cubicBezTo>
                    <a:pt x="1287" y="1627"/>
                    <a:pt x="1103" y="1648"/>
                    <a:pt x="935" y="1713"/>
                  </a:cubicBezTo>
                  <a:cubicBezTo>
                    <a:pt x="896" y="1728"/>
                    <a:pt x="858" y="1745"/>
                    <a:pt x="822" y="1767"/>
                  </a:cubicBezTo>
                  <a:cubicBezTo>
                    <a:pt x="740" y="1815"/>
                    <a:pt x="672" y="1886"/>
                    <a:pt x="626" y="1968"/>
                  </a:cubicBezTo>
                  <a:cubicBezTo>
                    <a:pt x="606" y="1989"/>
                    <a:pt x="587" y="2011"/>
                    <a:pt x="571" y="2035"/>
                  </a:cubicBezTo>
                  <a:cubicBezTo>
                    <a:pt x="588" y="1970"/>
                    <a:pt x="610" y="1906"/>
                    <a:pt x="633" y="1843"/>
                  </a:cubicBezTo>
                  <a:cubicBezTo>
                    <a:pt x="660" y="1770"/>
                    <a:pt x="689" y="1698"/>
                    <a:pt x="718" y="1625"/>
                  </a:cubicBezTo>
                  <a:cubicBezTo>
                    <a:pt x="794" y="1512"/>
                    <a:pt x="894" y="1416"/>
                    <a:pt x="1010" y="1344"/>
                  </a:cubicBezTo>
                  <a:cubicBezTo>
                    <a:pt x="1026" y="1341"/>
                    <a:pt x="1042" y="1339"/>
                    <a:pt x="1059" y="1339"/>
                  </a:cubicBezTo>
                  <a:cubicBezTo>
                    <a:pt x="1145" y="1334"/>
                    <a:pt x="1231" y="1346"/>
                    <a:pt x="1318" y="1349"/>
                  </a:cubicBezTo>
                  <a:cubicBezTo>
                    <a:pt x="1404" y="1352"/>
                    <a:pt x="1493" y="1347"/>
                    <a:pt x="1572" y="1311"/>
                  </a:cubicBezTo>
                  <a:cubicBezTo>
                    <a:pt x="1704" y="1251"/>
                    <a:pt x="1784" y="1116"/>
                    <a:pt x="1903" y="1034"/>
                  </a:cubicBezTo>
                  <a:cubicBezTo>
                    <a:pt x="1765" y="1007"/>
                    <a:pt x="1621" y="1009"/>
                    <a:pt x="1483" y="1040"/>
                  </a:cubicBezTo>
                  <a:close/>
                </a:path>
              </a:pathLst>
            </a:custGeom>
            <a:solidFill>
              <a:schemeClr val="accent1">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87">
              <a:extLst>
                <a:ext uri="{FF2B5EF4-FFF2-40B4-BE49-F238E27FC236}">
                  <a16:creationId xmlns:a16="http://schemas.microsoft.com/office/drawing/2014/main" id="{B2FD7C2A-E2F1-EF4B-8BAE-B4B997A22D1A}"/>
                </a:ext>
              </a:extLst>
            </p:cNvPr>
            <p:cNvSpPr>
              <a:spLocks noEditPoints="1"/>
            </p:cNvSpPr>
            <p:nvPr/>
          </p:nvSpPr>
          <p:spPr bwMode="auto">
            <a:xfrm>
              <a:off x="4491298" y="3077498"/>
              <a:ext cx="1429560" cy="1635594"/>
            </a:xfrm>
            <a:custGeom>
              <a:avLst/>
              <a:gdLst>
                <a:gd name="T0" fmla="*/ 1142 w 1381"/>
                <a:gd name="T1" fmla="*/ 1109 h 1579"/>
                <a:gd name="T2" fmla="*/ 858 w 1381"/>
                <a:gd name="T3" fmla="*/ 1242 h 1579"/>
                <a:gd name="T4" fmla="*/ 575 w 1381"/>
                <a:gd name="T5" fmla="*/ 1157 h 1579"/>
                <a:gd name="T6" fmla="*/ 1142 w 1381"/>
                <a:gd name="T7" fmla="*/ 1109 h 1579"/>
                <a:gd name="T8" fmla="*/ 838 w 1381"/>
                <a:gd name="T9" fmla="*/ 898 h 1579"/>
                <a:gd name="T10" fmla="*/ 961 w 1381"/>
                <a:gd name="T11" fmla="*/ 713 h 1579"/>
                <a:gd name="T12" fmla="*/ 962 w 1381"/>
                <a:gd name="T13" fmla="*/ 716 h 1579"/>
                <a:gd name="T14" fmla="*/ 1166 w 1381"/>
                <a:gd name="T15" fmla="*/ 387 h 1579"/>
                <a:gd name="T16" fmla="*/ 1138 w 1381"/>
                <a:gd name="T17" fmla="*/ 0 h 1579"/>
                <a:gd name="T18" fmla="*/ 955 w 1381"/>
                <a:gd name="T19" fmla="*/ 548 h 1579"/>
                <a:gd name="T20" fmla="*/ 945 w 1381"/>
                <a:gd name="T21" fmla="*/ 657 h 1579"/>
                <a:gd name="T22" fmla="*/ 940 w 1381"/>
                <a:gd name="T23" fmla="*/ 664 h 1579"/>
                <a:gd name="T24" fmla="*/ 870 w 1381"/>
                <a:gd name="T25" fmla="*/ 790 h 1579"/>
                <a:gd name="T26" fmla="*/ 767 w 1381"/>
                <a:gd name="T27" fmla="*/ 244 h 1579"/>
                <a:gd name="T28" fmla="*/ 817 w 1381"/>
                <a:gd name="T29" fmla="*/ 860 h 1579"/>
                <a:gd name="T30" fmla="*/ 734 w 1381"/>
                <a:gd name="T31" fmla="*/ 952 h 1579"/>
                <a:gd name="T32" fmla="*/ 619 w 1381"/>
                <a:gd name="T33" fmla="*/ 1062 h 1579"/>
                <a:gd name="T34" fmla="*/ 582 w 1381"/>
                <a:gd name="T35" fmla="*/ 451 h 1579"/>
                <a:gd name="T36" fmla="*/ 504 w 1381"/>
                <a:gd name="T37" fmla="*/ 837 h 1579"/>
                <a:gd name="T38" fmla="*/ 539 w 1381"/>
                <a:gd name="T39" fmla="*/ 1131 h 1579"/>
                <a:gd name="T40" fmla="*/ 465 w 1381"/>
                <a:gd name="T41" fmla="*/ 1190 h 1579"/>
                <a:gd name="T42" fmla="*/ 321 w 1381"/>
                <a:gd name="T43" fmla="*/ 1296 h 1579"/>
                <a:gd name="T44" fmla="*/ 304 w 1381"/>
                <a:gd name="T45" fmla="*/ 673 h 1579"/>
                <a:gd name="T46" fmla="*/ 248 w 1381"/>
                <a:gd name="T47" fmla="*/ 1002 h 1579"/>
                <a:gd name="T48" fmla="*/ 230 w 1381"/>
                <a:gd name="T49" fmla="*/ 1177 h 1579"/>
                <a:gd name="T50" fmla="*/ 274 w 1381"/>
                <a:gd name="T51" fmla="*/ 1327 h 1579"/>
                <a:gd name="T52" fmla="*/ 170 w 1381"/>
                <a:gd name="T53" fmla="*/ 1393 h 1579"/>
                <a:gd name="T54" fmla="*/ 0 w 1381"/>
                <a:gd name="T55" fmla="*/ 1493 h 1579"/>
                <a:gd name="T56" fmla="*/ 13 w 1381"/>
                <a:gd name="T57" fmla="*/ 1532 h 1579"/>
                <a:gd name="T58" fmla="*/ 169 w 1381"/>
                <a:gd name="T59" fmla="*/ 1440 h 1579"/>
                <a:gd name="T60" fmla="*/ 274 w 1381"/>
                <a:gd name="T61" fmla="*/ 1375 h 1579"/>
                <a:gd name="T62" fmla="*/ 308 w 1381"/>
                <a:gd name="T63" fmla="*/ 1419 h 1579"/>
                <a:gd name="T64" fmla="*/ 396 w 1381"/>
                <a:gd name="T65" fmla="*/ 1472 h 1579"/>
                <a:gd name="T66" fmla="*/ 770 w 1381"/>
                <a:gd name="T67" fmla="*/ 1579 h 1579"/>
                <a:gd name="T68" fmla="*/ 559 w 1381"/>
                <a:gd name="T69" fmla="*/ 1385 h 1579"/>
                <a:gd name="T70" fmla="*/ 343 w 1381"/>
                <a:gd name="T71" fmla="*/ 1329 h 1579"/>
                <a:gd name="T72" fmla="*/ 738 w 1381"/>
                <a:gd name="T73" fmla="*/ 1006 h 1579"/>
                <a:gd name="T74" fmla="*/ 833 w 1381"/>
                <a:gd name="T75" fmla="*/ 903 h 1579"/>
                <a:gd name="T76" fmla="*/ 1136 w 1381"/>
                <a:gd name="T77" fmla="*/ 918 h 1579"/>
                <a:gd name="T78" fmla="*/ 1381 w 1381"/>
                <a:gd name="T79" fmla="*/ 712 h 1579"/>
                <a:gd name="T80" fmla="*/ 838 w 1381"/>
                <a:gd name="T81" fmla="*/ 898 h 15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381" h="1579">
                  <a:moveTo>
                    <a:pt x="1142" y="1109"/>
                  </a:moveTo>
                  <a:cubicBezTo>
                    <a:pt x="1069" y="1187"/>
                    <a:pt x="965" y="1236"/>
                    <a:pt x="858" y="1242"/>
                  </a:cubicBezTo>
                  <a:cubicBezTo>
                    <a:pt x="758" y="1249"/>
                    <a:pt x="655" y="1218"/>
                    <a:pt x="575" y="1157"/>
                  </a:cubicBezTo>
                  <a:cubicBezTo>
                    <a:pt x="749" y="1073"/>
                    <a:pt x="956" y="1055"/>
                    <a:pt x="1142" y="1109"/>
                  </a:cubicBezTo>
                  <a:close/>
                  <a:moveTo>
                    <a:pt x="838" y="898"/>
                  </a:moveTo>
                  <a:cubicBezTo>
                    <a:pt x="886" y="841"/>
                    <a:pt x="928" y="780"/>
                    <a:pt x="961" y="713"/>
                  </a:cubicBezTo>
                  <a:cubicBezTo>
                    <a:pt x="961" y="714"/>
                    <a:pt x="962" y="715"/>
                    <a:pt x="962" y="716"/>
                  </a:cubicBezTo>
                  <a:cubicBezTo>
                    <a:pt x="1062" y="631"/>
                    <a:pt x="1135" y="514"/>
                    <a:pt x="1166" y="387"/>
                  </a:cubicBezTo>
                  <a:cubicBezTo>
                    <a:pt x="1197" y="259"/>
                    <a:pt x="1187" y="122"/>
                    <a:pt x="1138" y="0"/>
                  </a:cubicBezTo>
                  <a:cubicBezTo>
                    <a:pt x="1056" y="175"/>
                    <a:pt x="995" y="359"/>
                    <a:pt x="955" y="548"/>
                  </a:cubicBezTo>
                  <a:cubicBezTo>
                    <a:pt x="948" y="583"/>
                    <a:pt x="942" y="621"/>
                    <a:pt x="945" y="657"/>
                  </a:cubicBezTo>
                  <a:cubicBezTo>
                    <a:pt x="943" y="658"/>
                    <a:pt x="941" y="661"/>
                    <a:pt x="940" y="664"/>
                  </a:cubicBezTo>
                  <a:cubicBezTo>
                    <a:pt x="921" y="708"/>
                    <a:pt x="897" y="750"/>
                    <a:pt x="870" y="790"/>
                  </a:cubicBezTo>
                  <a:cubicBezTo>
                    <a:pt x="903" y="603"/>
                    <a:pt x="867" y="405"/>
                    <a:pt x="767" y="244"/>
                  </a:cubicBezTo>
                  <a:cubicBezTo>
                    <a:pt x="708" y="446"/>
                    <a:pt x="727" y="670"/>
                    <a:pt x="817" y="860"/>
                  </a:cubicBezTo>
                  <a:cubicBezTo>
                    <a:pt x="791" y="892"/>
                    <a:pt x="763" y="922"/>
                    <a:pt x="734" y="952"/>
                  </a:cubicBezTo>
                  <a:cubicBezTo>
                    <a:pt x="697" y="990"/>
                    <a:pt x="658" y="1026"/>
                    <a:pt x="619" y="1062"/>
                  </a:cubicBezTo>
                  <a:cubicBezTo>
                    <a:pt x="694" y="866"/>
                    <a:pt x="682" y="637"/>
                    <a:pt x="582" y="451"/>
                  </a:cubicBezTo>
                  <a:cubicBezTo>
                    <a:pt x="550" y="579"/>
                    <a:pt x="518" y="706"/>
                    <a:pt x="504" y="837"/>
                  </a:cubicBezTo>
                  <a:cubicBezTo>
                    <a:pt x="493" y="936"/>
                    <a:pt x="494" y="1043"/>
                    <a:pt x="539" y="1131"/>
                  </a:cubicBezTo>
                  <a:cubicBezTo>
                    <a:pt x="515" y="1151"/>
                    <a:pt x="490" y="1171"/>
                    <a:pt x="465" y="1190"/>
                  </a:cubicBezTo>
                  <a:cubicBezTo>
                    <a:pt x="418" y="1227"/>
                    <a:pt x="370" y="1262"/>
                    <a:pt x="321" y="1296"/>
                  </a:cubicBezTo>
                  <a:cubicBezTo>
                    <a:pt x="418" y="1103"/>
                    <a:pt x="413" y="861"/>
                    <a:pt x="304" y="673"/>
                  </a:cubicBezTo>
                  <a:cubicBezTo>
                    <a:pt x="285" y="783"/>
                    <a:pt x="267" y="893"/>
                    <a:pt x="248" y="1002"/>
                  </a:cubicBezTo>
                  <a:cubicBezTo>
                    <a:pt x="238" y="1060"/>
                    <a:pt x="228" y="1118"/>
                    <a:pt x="230" y="1177"/>
                  </a:cubicBezTo>
                  <a:cubicBezTo>
                    <a:pt x="232" y="1230"/>
                    <a:pt x="245" y="1283"/>
                    <a:pt x="274" y="1327"/>
                  </a:cubicBezTo>
                  <a:cubicBezTo>
                    <a:pt x="240" y="1349"/>
                    <a:pt x="205" y="1372"/>
                    <a:pt x="170" y="1393"/>
                  </a:cubicBezTo>
                  <a:cubicBezTo>
                    <a:pt x="113" y="1427"/>
                    <a:pt x="56" y="1459"/>
                    <a:pt x="0" y="1493"/>
                  </a:cubicBezTo>
                  <a:cubicBezTo>
                    <a:pt x="4" y="1506"/>
                    <a:pt x="8" y="1519"/>
                    <a:pt x="13" y="1532"/>
                  </a:cubicBezTo>
                  <a:cubicBezTo>
                    <a:pt x="65" y="1501"/>
                    <a:pt x="117" y="1471"/>
                    <a:pt x="169" y="1440"/>
                  </a:cubicBezTo>
                  <a:cubicBezTo>
                    <a:pt x="204" y="1419"/>
                    <a:pt x="239" y="1397"/>
                    <a:pt x="274" y="1375"/>
                  </a:cubicBezTo>
                  <a:cubicBezTo>
                    <a:pt x="282" y="1391"/>
                    <a:pt x="294" y="1406"/>
                    <a:pt x="308" y="1419"/>
                  </a:cubicBezTo>
                  <a:cubicBezTo>
                    <a:pt x="334" y="1442"/>
                    <a:pt x="365" y="1457"/>
                    <a:pt x="396" y="1472"/>
                  </a:cubicBezTo>
                  <a:cubicBezTo>
                    <a:pt x="514" y="1526"/>
                    <a:pt x="641" y="1562"/>
                    <a:pt x="770" y="1579"/>
                  </a:cubicBezTo>
                  <a:cubicBezTo>
                    <a:pt x="706" y="1508"/>
                    <a:pt x="641" y="1435"/>
                    <a:pt x="559" y="1385"/>
                  </a:cubicBezTo>
                  <a:cubicBezTo>
                    <a:pt x="494" y="1346"/>
                    <a:pt x="417" y="1322"/>
                    <a:pt x="343" y="1329"/>
                  </a:cubicBezTo>
                  <a:cubicBezTo>
                    <a:pt x="483" y="1233"/>
                    <a:pt x="616" y="1125"/>
                    <a:pt x="738" y="1006"/>
                  </a:cubicBezTo>
                  <a:cubicBezTo>
                    <a:pt x="771" y="973"/>
                    <a:pt x="803" y="939"/>
                    <a:pt x="833" y="903"/>
                  </a:cubicBezTo>
                  <a:cubicBezTo>
                    <a:pt x="922" y="958"/>
                    <a:pt x="1039" y="958"/>
                    <a:pt x="1136" y="918"/>
                  </a:cubicBezTo>
                  <a:cubicBezTo>
                    <a:pt x="1236" y="877"/>
                    <a:pt x="1317" y="799"/>
                    <a:pt x="1381" y="712"/>
                  </a:cubicBezTo>
                  <a:cubicBezTo>
                    <a:pt x="1186" y="706"/>
                    <a:pt x="989" y="773"/>
                    <a:pt x="838" y="89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88">
              <a:extLst>
                <a:ext uri="{FF2B5EF4-FFF2-40B4-BE49-F238E27FC236}">
                  <a16:creationId xmlns:a16="http://schemas.microsoft.com/office/drawing/2014/main" id="{0FE5FA88-9355-E440-8A03-EEC8BE657A27}"/>
                </a:ext>
              </a:extLst>
            </p:cNvPr>
            <p:cNvSpPr>
              <a:spLocks noEditPoints="1"/>
            </p:cNvSpPr>
            <p:nvPr/>
          </p:nvSpPr>
          <p:spPr bwMode="auto">
            <a:xfrm>
              <a:off x="1352605" y="2633732"/>
              <a:ext cx="1187391" cy="1824511"/>
            </a:xfrm>
            <a:custGeom>
              <a:avLst/>
              <a:gdLst>
                <a:gd name="T0" fmla="*/ 377 w 1147"/>
                <a:gd name="T1" fmla="*/ 1273 h 1762"/>
                <a:gd name="T2" fmla="*/ 135 w 1147"/>
                <a:gd name="T3" fmla="*/ 1074 h 1762"/>
                <a:gd name="T4" fmla="*/ 673 w 1147"/>
                <a:gd name="T5" fmla="*/ 1261 h 1762"/>
                <a:gd name="T6" fmla="*/ 377 w 1147"/>
                <a:gd name="T7" fmla="*/ 1273 h 1762"/>
                <a:gd name="T8" fmla="*/ 1007 w 1147"/>
                <a:gd name="T9" fmla="*/ 1588 h 1762"/>
                <a:gd name="T10" fmla="*/ 922 w 1147"/>
                <a:gd name="T11" fmla="*/ 1499 h 1762"/>
                <a:gd name="T12" fmla="*/ 1002 w 1147"/>
                <a:gd name="T13" fmla="*/ 1364 h 1762"/>
                <a:gd name="T14" fmla="*/ 1028 w 1147"/>
                <a:gd name="T15" fmla="*/ 1191 h 1762"/>
                <a:gd name="T16" fmla="*/ 1054 w 1147"/>
                <a:gd name="T17" fmla="*/ 858 h 1762"/>
                <a:gd name="T18" fmla="*/ 885 w 1147"/>
                <a:gd name="T19" fmla="*/ 1457 h 1762"/>
                <a:gd name="T20" fmla="*/ 771 w 1147"/>
                <a:gd name="T21" fmla="*/ 1319 h 1762"/>
                <a:gd name="T22" fmla="*/ 714 w 1147"/>
                <a:gd name="T23" fmla="*/ 1244 h 1762"/>
                <a:gd name="T24" fmla="*/ 820 w 1147"/>
                <a:gd name="T25" fmla="*/ 967 h 1762"/>
                <a:gd name="T26" fmla="*/ 839 w 1147"/>
                <a:gd name="T27" fmla="*/ 574 h 1762"/>
                <a:gd name="T28" fmla="*/ 654 w 1147"/>
                <a:gd name="T29" fmla="*/ 1157 h 1762"/>
                <a:gd name="T30" fmla="*/ 568 w 1147"/>
                <a:gd name="T31" fmla="*/ 1022 h 1762"/>
                <a:gd name="T32" fmla="*/ 511 w 1147"/>
                <a:gd name="T33" fmla="*/ 912 h 1762"/>
                <a:gd name="T34" fmla="*/ 711 w 1147"/>
                <a:gd name="T35" fmla="*/ 328 h 1762"/>
                <a:gd name="T36" fmla="*/ 477 w 1147"/>
                <a:gd name="T37" fmla="*/ 831 h 1762"/>
                <a:gd name="T38" fmla="*/ 440 w 1147"/>
                <a:gd name="T39" fmla="*/ 693 h 1762"/>
                <a:gd name="T40" fmla="*/ 437 w 1147"/>
                <a:gd name="T41" fmla="*/ 684 h 1762"/>
                <a:gd name="T42" fmla="*/ 453 w 1147"/>
                <a:gd name="T43" fmla="*/ 576 h 1762"/>
                <a:gd name="T44" fmla="*/ 412 w 1147"/>
                <a:gd name="T45" fmla="*/ 0 h 1762"/>
                <a:gd name="T46" fmla="*/ 289 w 1147"/>
                <a:gd name="T47" fmla="*/ 368 h 1762"/>
                <a:gd name="T48" fmla="*/ 406 w 1147"/>
                <a:gd name="T49" fmla="*/ 737 h 1762"/>
                <a:gd name="T50" fmla="*/ 408 w 1147"/>
                <a:gd name="T51" fmla="*/ 735 h 1762"/>
                <a:gd name="T52" fmla="*/ 481 w 1147"/>
                <a:gd name="T53" fmla="*/ 944 h 1762"/>
                <a:gd name="T54" fmla="*/ 0 w 1147"/>
                <a:gd name="T55" fmla="*/ 631 h 1762"/>
                <a:gd name="T56" fmla="*/ 187 w 1147"/>
                <a:gd name="T57" fmla="*/ 890 h 1762"/>
                <a:gd name="T58" fmla="*/ 484 w 1147"/>
                <a:gd name="T59" fmla="*/ 951 h 1762"/>
                <a:gd name="T60" fmla="*/ 552 w 1147"/>
                <a:gd name="T61" fmla="*/ 1073 h 1762"/>
                <a:gd name="T62" fmla="*/ 856 w 1147"/>
                <a:gd name="T63" fmla="*/ 1484 h 1762"/>
                <a:gd name="T64" fmla="*/ 632 w 1147"/>
                <a:gd name="T65" fmla="*/ 1485 h 1762"/>
                <a:gd name="T66" fmla="*/ 380 w 1147"/>
                <a:gd name="T67" fmla="*/ 1621 h 1762"/>
                <a:gd name="T68" fmla="*/ 769 w 1147"/>
                <a:gd name="T69" fmla="*/ 1609 h 1762"/>
                <a:gd name="T70" fmla="*/ 867 w 1147"/>
                <a:gd name="T71" fmla="*/ 1579 h 1762"/>
                <a:gd name="T72" fmla="*/ 911 w 1147"/>
                <a:gd name="T73" fmla="*/ 1545 h 1762"/>
                <a:gd name="T74" fmla="*/ 997 w 1147"/>
                <a:gd name="T75" fmla="*/ 1635 h 1762"/>
                <a:gd name="T76" fmla="*/ 1125 w 1147"/>
                <a:gd name="T77" fmla="*/ 1762 h 1762"/>
                <a:gd name="T78" fmla="*/ 1147 w 1147"/>
                <a:gd name="T79" fmla="*/ 1727 h 1762"/>
                <a:gd name="T80" fmla="*/ 1007 w 1147"/>
                <a:gd name="T81" fmla="*/ 1588 h 17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147" h="1762">
                  <a:moveTo>
                    <a:pt x="377" y="1273"/>
                  </a:moveTo>
                  <a:cubicBezTo>
                    <a:pt x="275" y="1241"/>
                    <a:pt x="187" y="1168"/>
                    <a:pt x="135" y="1074"/>
                  </a:cubicBezTo>
                  <a:cubicBezTo>
                    <a:pt x="329" y="1067"/>
                    <a:pt x="524" y="1135"/>
                    <a:pt x="673" y="1261"/>
                  </a:cubicBezTo>
                  <a:cubicBezTo>
                    <a:pt x="580" y="1299"/>
                    <a:pt x="473" y="1304"/>
                    <a:pt x="377" y="1273"/>
                  </a:cubicBezTo>
                  <a:close/>
                  <a:moveTo>
                    <a:pt x="1007" y="1588"/>
                  </a:moveTo>
                  <a:cubicBezTo>
                    <a:pt x="978" y="1559"/>
                    <a:pt x="950" y="1529"/>
                    <a:pt x="922" y="1499"/>
                  </a:cubicBezTo>
                  <a:cubicBezTo>
                    <a:pt x="961" y="1463"/>
                    <a:pt x="987" y="1415"/>
                    <a:pt x="1002" y="1364"/>
                  </a:cubicBezTo>
                  <a:cubicBezTo>
                    <a:pt x="1019" y="1308"/>
                    <a:pt x="1023" y="1249"/>
                    <a:pt x="1028" y="1191"/>
                  </a:cubicBezTo>
                  <a:cubicBezTo>
                    <a:pt x="1036" y="1080"/>
                    <a:pt x="1045" y="969"/>
                    <a:pt x="1054" y="858"/>
                  </a:cubicBezTo>
                  <a:cubicBezTo>
                    <a:pt x="903" y="1013"/>
                    <a:pt x="838" y="1246"/>
                    <a:pt x="885" y="1457"/>
                  </a:cubicBezTo>
                  <a:cubicBezTo>
                    <a:pt x="845" y="1413"/>
                    <a:pt x="807" y="1367"/>
                    <a:pt x="771" y="1319"/>
                  </a:cubicBezTo>
                  <a:cubicBezTo>
                    <a:pt x="751" y="1295"/>
                    <a:pt x="732" y="1269"/>
                    <a:pt x="714" y="1244"/>
                  </a:cubicBezTo>
                  <a:cubicBezTo>
                    <a:pt x="779" y="1169"/>
                    <a:pt x="806" y="1066"/>
                    <a:pt x="820" y="967"/>
                  </a:cubicBezTo>
                  <a:cubicBezTo>
                    <a:pt x="838" y="837"/>
                    <a:pt x="838" y="705"/>
                    <a:pt x="839" y="574"/>
                  </a:cubicBezTo>
                  <a:cubicBezTo>
                    <a:pt x="696" y="729"/>
                    <a:pt x="629" y="949"/>
                    <a:pt x="654" y="1157"/>
                  </a:cubicBezTo>
                  <a:cubicBezTo>
                    <a:pt x="624" y="1113"/>
                    <a:pt x="595" y="1068"/>
                    <a:pt x="568" y="1022"/>
                  </a:cubicBezTo>
                  <a:cubicBezTo>
                    <a:pt x="548" y="986"/>
                    <a:pt x="528" y="950"/>
                    <a:pt x="511" y="912"/>
                  </a:cubicBezTo>
                  <a:cubicBezTo>
                    <a:pt x="645" y="751"/>
                    <a:pt x="718" y="539"/>
                    <a:pt x="711" y="328"/>
                  </a:cubicBezTo>
                  <a:cubicBezTo>
                    <a:pt x="575" y="459"/>
                    <a:pt x="490" y="643"/>
                    <a:pt x="477" y="831"/>
                  </a:cubicBezTo>
                  <a:cubicBezTo>
                    <a:pt x="461" y="786"/>
                    <a:pt x="448" y="740"/>
                    <a:pt x="440" y="693"/>
                  </a:cubicBezTo>
                  <a:cubicBezTo>
                    <a:pt x="440" y="689"/>
                    <a:pt x="438" y="686"/>
                    <a:pt x="437" y="684"/>
                  </a:cubicBezTo>
                  <a:cubicBezTo>
                    <a:pt x="448" y="650"/>
                    <a:pt x="452" y="612"/>
                    <a:pt x="453" y="576"/>
                  </a:cubicBezTo>
                  <a:cubicBezTo>
                    <a:pt x="462" y="384"/>
                    <a:pt x="448" y="190"/>
                    <a:pt x="412" y="0"/>
                  </a:cubicBezTo>
                  <a:cubicBezTo>
                    <a:pt x="334" y="106"/>
                    <a:pt x="290" y="237"/>
                    <a:pt x="289" y="368"/>
                  </a:cubicBezTo>
                  <a:cubicBezTo>
                    <a:pt x="288" y="499"/>
                    <a:pt x="330" y="631"/>
                    <a:pt x="406" y="737"/>
                  </a:cubicBezTo>
                  <a:cubicBezTo>
                    <a:pt x="406" y="737"/>
                    <a:pt x="407" y="736"/>
                    <a:pt x="408" y="735"/>
                  </a:cubicBezTo>
                  <a:cubicBezTo>
                    <a:pt x="423" y="808"/>
                    <a:pt x="449" y="878"/>
                    <a:pt x="481" y="944"/>
                  </a:cubicBezTo>
                  <a:cubicBezTo>
                    <a:pt x="366" y="786"/>
                    <a:pt x="191" y="673"/>
                    <a:pt x="0" y="631"/>
                  </a:cubicBezTo>
                  <a:cubicBezTo>
                    <a:pt x="41" y="730"/>
                    <a:pt x="101" y="826"/>
                    <a:pt x="187" y="890"/>
                  </a:cubicBezTo>
                  <a:cubicBezTo>
                    <a:pt x="271" y="953"/>
                    <a:pt x="384" y="982"/>
                    <a:pt x="484" y="951"/>
                  </a:cubicBezTo>
                  <a:cubicBezTo>
                    <a:pt x="505" y="993"/>
                    <a:pt x="528" y="1033"/>
                    <a:pt x="552" y="1073"/>
                  </a:cubicBezTo>
                  <a:cubicBezTo>
                    <a:pt x="641" y="1219"/>
                    <a:pt x="743" y="1356"/>
                    <a:pt x="856" y="1484"/>
                  </a:cubicBezTo>
                  <a:cubicBezTo>
                    <a:pt x="785" y="1459"/>
                    <a:pt x="704" y="1463"/>
                    <a:pt x="632" y="1485"/>
                  </a:cubicBezTo>
                  <a:cubicBezTo>
                    <a:pt x="540" y="1514"/>
                    <a:pt x="459" y="1568"/>
                    <a:pt x="380" y="1621"/>
                  </a:cubicBezTo>
                  <a:cubicBezTo>
                    <a:pt x="509" y="1636"/>
                    <a:pt x="641" y="1632"/>
                    <a:pt x="769" y="1609"/>
                  </a:cubicBezTo>
                  <a:cubicBezTo>
                    <a:pt x="802" y="1603"/>
                    <a:pt x="836" y="1595"/>
                    <a:pt x="867" y="1579"/>
                  </a:cubicBezTo>
                  <a:cubicBezTo>
                    <a:pt x="883" y="1571"/>
                    <a:pt x="898" y="1559"/>
                    <a:pt x="911" y="1545"/>
                  </a:cubicBezTo>
                  <a:cubicBezTo>
                    <a:pt x="939" y="1575"/>
                    <a:pt x="967" y="1605"/>
                    <a:pt x="997" y="1635"/>
                  </a:cubicBezTo>
                  <a:cubicBezTo>
                    <a:pt x="1039" y="1677"/>
                    <a:pt x="1083" y="1719"/>
                    <a:pt x="1125" y="1762"/>
                  </a:cubicBezTo>
                  <a:cubicBezTo>
                    <a:pt x="1133" y="1750"/>
                    <a:pt x="1140" y="1739"/>
                    <a:pt x="1147" y="1727"/>
                  </a:cubicBezTo>
                  <a:cubicBezTo>
                    <a:pt x="1101" y="1681"/>
                    <a:pt x="1054" y="1635"/>
                    <a:pt x="1007" y="1588"/>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89">
              <a:extLst>
                <a:ext uri="{FF2B5EF4-FFF2-40B4-BE49-F238E27FC236}">
                  <a16:creationId xmlns:a16="http://schemas.microsoft.com/office/drawing/2014/main" id="{B9C621BA-D4E3-D041-8917-D0B343AD07E3}"/>
                </a:ext>
              </a:extLst>
            </p:cNvPr>
            <p:cNvSpPr>
              <a:spLocks/>
            </p:cNvSpPr>
            <p:nvPr/>
          </p:nvSpPr>
          <p:spPr bwMode="auto">
            <a:xfrm>
              <a:off x="4001253" y="3858526"/>
              <a:ext cx="1567761" cy="1567127"/>
            </a:xfrm>
            <a:custGeom>
              <a:avLst/>
              <a:gdLst>
                <a:gd name="T0" fmla="*/ 1394 w 1514"/>
                <a:gd name="T1" fmla="*/ 1300 h 1513"/>
                <a:gd name="T2" fmla="*/ 1489 w 1514"/>
                <a:gd name="T3" fmla="*/ 1449 h 1513"/>
                <a:gd name="T4" fmla="*/ 1483 w 1514"/>
                <a:gd name="T5" fmla="*/ 1497 h 1513"/>
                <a:gd name="T6" fmla="*/ 1458 w 1514"/>
                <a:gd name="T7" fmla="*/ 1507 h 1513"/>
                <a:gd name="T8" fmla="*/ 1340 w 1514"/>
                <a:gd name="T9" fmla="*/ 1473 h 1513"/>
                <a:gd name="T10" fmla="*/ 1295 w 1514"/>
                <a:gd name="T11" fmla="*/ 1403 h 1513"/>
                <a:gd name="T12" fmla="*/ 370 w 1514"/>
                <a:gd name="T13" fmla="*/ 1468 h 1513"/>
                <a:gd name="T14" fmla="*/ 177 w 1514"/>
                <a:gd name="T15" fmla="*/ 1418 h 1513"/>
                <a:gd name="T16" fmla="*/ 140 w 1514"/>
                <a:gd name="T17" fmla="*/ 1445 h 1513"/>
                <a:gd name="T18" fmla="*/ 64 w 1514"/>
                <a:gd name="T19" fmla="*/ 1482 h 1513"/>
                <a:gd name="T20" fmla="*/ 1 w 1514"/>
                <a:gd name="T21" fmla="*/ 1437 h 1513"/>
                <a:gd name="T22" fmla="*/ 39 w 1514"/>
                <a:gd name="T23" fmla="*/ 1378 h 1513"/>
                <a:gd name="T24" fmla="*/ 119 w 1514"/>
                <a:gd name="T25" fmla="*/ 1325 h 1513"/>
                <a:gd name="T26" fmla="*/ 185 w 1514"/>
                <a:gd name="T27" fmla="*/ 297 h 1513"/>
                <a:gd name="T28" fmla="*/ 182 w 1514"/>
                <a:gd name="T29" fmla="*/ 295 h 1513"/>
                <a:gd name="T30" fmla="*/ 19 w 1514"/>
                <a:gd name="T31" fmla="*/ 84 h 1513"/>
                <a:gd name="T32" fmla="*/ 26 w 1514"/>
                <a:gd name="T33" fmla="*/ 54 h 1513"/>
                <a:gd name="T34" fmla="*/ 61 w 1514"/>
                <a:gd name="T35" fmla="*/ 42 h 1513"/>
                <a:gd name="T36" fmla="*/ 296 w 1514"/>
                <a:gd name="T37" fmla="*/ 192 h 1513"/>
                <a:gd name="T38" fmla="*/ 1237 w 1514"/>
                <a:gd name="T39" fmla="*/ 197 h 1513"/>
                <a:gd name="T40" fmla="*/ 1388 w 1514"/>
                <a:gd name="T41" fmla="*/ 21 h 1513"/>
                <a:gd name="T42" fmla="*/ 1483 w 1514"/>
                <a:gd name="T43" fmla="*/ 23 h 1513"/>
                <a:gd name="T44" fmla="*/ 1483 w 1514"/>
                <a:gd name="T45" fmla="*/ 137 h 1513"/>
                <a:gd name="T46" fmla="*/ 1345 w 1514"/>
                <a:gd name="T47" fmla="*/ 275 h 1513"/>
                <a:gd name="T48" fmla="*/ 1394 w 1514"/>
                <a:gd name="T49" fmla="*/ 1300 h 15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514" h="1513">
                  <a:moveTo>
                    <a:pt x="1394" y="1300"/>
                  </a:moveTo>
                  <a:cubicBezTo>
                    <a:pt x="1441" y="1337"/>
                    <a:pt x="1475" y="1391"/>
                    <a:pt x="1489" y="1449"/>
                  </a:cubicBezTo>
                  <a:cubicBezTo>
                    <a:pt x="1493" y="1465"/>
                    <a:pt x="1495" y="1485"/>
                    <a:pt x="1483" y="1497"/>
                  </a:cubicBezTo>
                  <a:cubicBezTo>
                    <a:pt x="1476" y="1503"/>
                    <a:pt x="1467" y="1506"/>
                    <a:pt x="1458" y="1507"/>
                  </a:cubicBezTo>
                  <a:cubicBezTo>
                    <a:pt x="1416" y="1513"/>
                    <a:pt x="1372" y="1501"/>
                    <a:pt x="1340" y="1473"/>
                  </a:cubicBezTo>
                  <a:cubicBezTo>
                    <a:pt x="1319" y="1455"/>
                    <a:pt x="1303" y="1430"/>
                    <a:pt x="1295" y="1403"/>
                  </a:cubicBezTo>
                  <a:cubicBezTo>
                    <a:pt x="995" y="1484"/>
                    <a:pt x="679" y="1506"/>
                    <a:pt x="370" y="1468"/>
                  </a:cubicBezTo>
                  <a:cubicBezTo>
                    <a:pt x="304" y="1459"/>
                    <a:pt x="236" y="1448"/>
                    <a:pt x="177" y="1418"/>
                  </a:cubicBezTo>
                  <a:cubicBezTo>
                    <a:pt x="165" y="1427"/>
                    <a:pt x="153" y="1436"/>
                    <a:pt x="140" y="1445"/>
                  </a:cubicBezTo>
                  <a:cubicBezTo>
                    <a:pt x="117" y="1461"/>
                    <a:pt x="93" y="1479"/>
                    <a:pt x="64" y="1482"/>
                  </a:cubicBezTo>
                  <a:cubicBezTo>
                    <a:pt x="36" y="1484"/>
                    <a:pt x="3" y="1466"/>
                    <a:pt x="1" y="1437"/>
                  </a:cubicBezTo>
                  <a:cubicBezTo>
                    <a:pt x="0" y="1413"/>
                    <a:pt x="20" y="1393"/>
                    <a:pt x="39" y="1378"/>
                  </a:cubicBezTo>
                  <a:cubicBezTo>
                    <a:pt x="64" y="1359"/>
                    <a:pt x="91" y="1341"/>
                    <a:pt x="119" y="1325"/>
                  </a:cubicBezTo>
                  <a:cubicBezTo>
                    <a:pt x="46" y="985"/>
                    <a:pt x="69" y="625"/>
                    <a:pt x="185" y="297"/>
                  </a:cubicBezTo>
                  <a:cubicBezTo>
                    <a:pt x="182" y="295"/>
                    <a:pt x="182" y="295"/>
                    <a:pt x="182" y="295"/>
                  </a:cubicBezTo>
                  <a:cubicBezTo>
                    <a:pt x="92" y="267"/>
                    <a:pt x="24" y="179"/>
                    <a:pt x="19" y="84"/>
                  </a:cubicBezTo>
                  <a:cubicBezTo>
                    <a:pt x="19" y="74"/>
                    <a:pt x="20" y="62"/>
                    <a:pt x="26" y="54"/>
                  </a:cubicBezTo>
                  <a:cubicBezTo>
                    <a:pt x="34" y="44"/>
                    <a:pt x="49" y="42"/>
                    <a:pt x="61" y="42"/>
                  </a:cubicBezTo>
                  <a:cubicBezTo>
                    <a:pt x="159" y="41"/>
                    <a:pt x="255" y="103"/>
                    <a:pt x="296" y="192"/>
                  </a:cubicBezTo>
                  <a:cubicBezTo>
                    <a:pt x="604" y="119"/>
                    <a:pt x="930" y="121"/>
                    <a:pt x="1237" y="197"/>
                  </a:cubicBezTo>
                  <a:cubicBezTo>
                    <a:pt x="1274" y="127"/>
                    <a:pt x="1317" y="55"/>
                    <a:pt x="1388" y="21"/>
                  </a:cubicBezTo>
                  <a:cubicBezTo>
                    <a:pt x="1418" y="6"/>
                    <a:pt x="1458" y="0"/>
                    <a:pt x="1483" y="23"/>
                  </a:cubicBezTo>
                  <a:cubicBezTo>
                    <a:pt x="1514" y="51"/>
                    <a:pt x="1502" y="101"/>
                    <a:pt x="1483" y="137"/>
                  </a:cubicBezTo>
                  <a:cubicBezTo>
                    <a:pt x="1451" y="195"/>
                    <a:pt x="1403" y="243"/>
                    <a:pt x="1345" y="275"/>
                  </a:cubicBezTo>
                  <a:cubicBezTo>
                    <a:pt x="1440" y="607"/>
                    <a:pt x="1457" y="961"/>
                    <a:pt x="1394" y="1300"/>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90">
              <a:extLst>
                <a:ext uri="{FF2B5EF4-FFF2-40B4-BE49-F238E27FC236}">
                  <a16:creationId xmlns:a16="http://schemas.microsoft.com/office/drawing/2014/main" id="{0B2FA72E-2393-FA44-9BC0-9473C5D19832}"/>
                </a:ext>
              </a:extLst>
            </p:cNvPr>
            <p:cNvSpPr>
              <a:spLocks/>
            </p:cNvSpPr>
            <p:nvPr/>
          </p:nvSpPr>
          <p:spPr bwMode="auto">
            <a:xfrm>
              <a:off x="4601605" y="4172332"/>
              <a:ext cx="457079" cy="699248"/>
            </a:xfrm>
            <a:custGeom>
              <a:avLst/>
              <a:gdLst>
                <a:gd name="T0" fmla="*/ 437 w 441"/>
                <a:gd name="T1" fmla="*/ 659 h 675"/>
                <a:gd name="T2" fmla="*/ 124 w 441"/>
                <a:gd name="T3" fmla="*/ 140 h 675"/>
                <a:gd name="T4" fmla="*/ 17 w 441"/>
                <a:gd name="T5" fmla="*/ 8 h 675"/>
                <a:gd name="T6" fmla="*/ 6 w 441"/>
                <a:gd name="T7" fmla="*/ 18 h 675"/>
                <a:gd name="T8" fmla="*/ 348 w 441"/>
                <a:gd name="T9" fmla="*/ 515 h 675"/>
                <a:gd name="T10" fmla="*/ 424 w 441"/>
                <a:gd name="T11" fmla="*/ 667 h 675"/>
                <a:gd name="T12" fmla="*/ 437 w 441"/>
                <a:gd name="T13" fmla="*/ 659 h 675"/>
              </a:gdLst>
              <a:ahLst/>
              <a:cxnLst>
                <a:cxn ang="0">
                  <a:pos x="T0" y="T1"/>
                </a:cxn>
                <a:cxn ang="0">
                  <a:pos x="T2" y="T3"/>
                </a:cxn>
                <a:cxn ang="0">
                  <a:pos x="T4" y="T5"/>
                </a:cxn>
                <a:cxn ang="0">
                  <a:pos x="T6" y="T7"/>
                </a:cxn>
                <a:cxn ang="0">
                  <a:pos x="T8" y="T9"/>
                </a:cxn>
                <a:cxn ang="0">
                  <a:pos x="T10" y="T11"/>
                </a:cxn>
                <a:cxn ang="0">
                  <a:pos x="T12" y="T13"/>
                </a:cxn>
              </a:cxnLst>
              <a:rect l="0" t="0" r="r" b="b"/>
              <a:pathLst>
                <a:path w="441" h="675">
                  <a:moveTo>
                    <a:pt x="437" y="659"/>
                  </a:moveTo>
                  <a:cubicBezTo>
                    <a:pt x="352" y="475"/>
                    <a:pt x="247" y="301"/>
                    <a:pt x="124" y="140"/>
                  </a:cubicBezTo>
                  <a:cubicBezTo>
                    <a:pt x="90" y="95"/>
                    <a:pt x="54" y="50"/>
                    <a:pt x="17" y="8"/>
                  </a:cubicBezTo>
                  <a:cubicBezTo>
                    <a:pt x="11" y="0"/>
                    <a:pt x="0" y="11"/>
                    <a:pt x="6" y="18"/>
                  </a:cubicBezTo>
                  <a:cubicBezTo>
                    <a:pt x="138" y="171"/>
                    <a:pt x="252" y="337"/>
                    <a:pt x="348" y="515"/>
                  </a:cubicBezTo>
                  <a:cubicBezTo>
                    <a:pt x="375" y="565"/>
                    <a:pt x="400" y="615"/>
                    <a:pt x="424" y="667"/>
                  </a:cubicBezTo>
                  <a:cubicBezTo>
                    <a:pt x="428" y="675"/>
                    <a:pt x="441" y="668"/>
                    <a:pt x="437" y="65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91">
              <a:extLst>
                <a:ext uri="{FF2B5EF4-FFF2-40B4-BE49-F238E27FC236}">
                  <a16:creationId xmlns:a16="http://schemas.microsoft.com/office/drawing/2014/main" id="{E23FA158-53FB-CE4F-92B1-4288BABAE3C8}"/>
                </a:ext>
              </a:extLst>
            </p:cNvPr>
            <p:cNvSpPr>
              <a:spLocks/>
            </p:cNvSpPr>
            <p:nvPr/>
          </p:nvSpPr>
          <p:spPr bwMode="auto">
            <a:xfrm>
              <a:off x="4954716" y="4201494"/>
              <a:ext cx="217445" cy="410800"/>
            </a:xfrm>
            <a:custGeom>
              <a:avLst/>
              <a:gdLst>
                <a:gd name="T0" fmla="*/ 192 w 210"/>
                <a:gd name="T1" fmla="*/ 8 h 397"/>
                <a:gd name="T2" fmla="*/ 3 w 210"/>
                <a:gd name="T3" fmla="*/ 384 h 397"/>
                <a:gd name="T4" fmla="*/ 17 w 210"/>
                <a:gd name="T5" fmla="*/ 388 h 397"/>
                <a:gd name="T6" fmla="*/ 205 w 210"/>
                <a:gd name="T7" fmla="*/ 15 h 397"/>
                <a:gd name="T8" fmla="*/ 192 w 210"/>
                <a:gd name="T9" fmla="*/ 8 h 397"/>
              </a:gdLst>
              <a:ahLst/>
              <a:cxnLst>
                <a:cxn ang="0">
                  <a:pos x="T0" y="T1"/>
                </a:cxn>
                <a:cxn ang="0">
                  <a:pos x="T2" y="T3"/>
                </a:cxn>
                <a:cxn ang="0">
                  <a:pos x="T4" y="T5"/>
                </a:cxn>
                <a:cxn ang="0">
                  <a:pos x="T6" y="T7"/>
                </a:cxn>
                <a:cxn ang="0">
                  <a:pos x="T8" y="T9"/>
                </a:cxn>
              </a:cxnLst>
              <a:rect l="0" t="0" r="r" b="b"/>
              <a:pathLst>
                <a:path w="210" h="397">
                  <a:moveTo>
                    <a:pt x="192" y="8"/>
                  </a:moveTo>
                  <a:cubicBezTo>
                    <a:pt x="112" y="124"/>
                    <a:pt x="48" y="251"/>
                    <a:pt x="3" y="384"/>
                  </a:cubicBezTo>
                  <a:cubicBezTo>
                    <a:pt x="0" y="393"/>
                    <a:pt x="14" y="397"/>
                    <a:pt x="17" y="388"/>
                  </a:cubicBezTo>
                  <a:cubicBezTo>
                    <a:pt x="62" y="256"/>
                    <a:pt x="126" y="130"/>
                    <a:pt x="205" y="15"/>
                  </a:cubicBezTo>
                  <a:cubicBezTo>
                    <a:pt x="210" y="7"/>
                    <a:pt x="197" y="0"/>
                    <a:pt x="192"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92">
              <a:extLst>
                <a:ext uri="{FF2B5EF4-FFF2-40B4-BE49-F238E27FC236}">
                  <a16:creationId xmlns:a16="http://schemas.microsoft.com/office/drawing/2014/main" id="{7809965E-95C1-1941-B719-635354E3CEA0}"/>
                </a:ext>
              </a:extLst>
            </p:cNvPr>
            <p:cNvSpPr>
              <a:spLocks/>
            </p:cNvSpPr>
            <p:nvPr/>
          </p:nvSpPr>
          <p:spPr bwMode="auto">
            <a:xfrm>
              <a:off x="5400384" y="4896304"/>
              <a:ext cx="41207" cy="212374"/>
            </a:xfrm>
            <a:custGeom>
              <a:avLst/>
              <a:gdLst>
                <a:gd name="T0" fmla="*/ 34 w 40"/>
                <a:gd name="T1" fmla="*/ 9 h 205"/>
                <a:gd name="T2" fmla="*/ 19 w 40"/>
                <a:gd name="T3" fmla="*/ 9 h 205"/>
                <a:gd name="T4" fmla="*/ 2 w 40"/>
                <a:gd name="T5" fmla="*/ 192 h 205"/>
                <a:gd name="T6" fmla="*/ 17 w 40"/>
                <a:gd name="T7" fmla="*/ 196 h 205"/>
                <a:gd name="T8" fmla="*/ 34 w 40"/>
                <a:gd name="T9" fmla="*/ 9 h 205"/>
              </a:gdLst>
              <a:ahLst/>
              <a:cxnLst>
                <a:cxn ang="0">
                  <a:pos x="T0" y="T1"/>
                </a:cxn>
                <a:cxn ang="0">
                  <a:pos x="T2" y="T3"/>
                </a:cxn>
                <a:cxn ang="0">
                  <a:pos x="T4" y="T5"/>
                </a:cxn>
                <a:cxn ang="0">
                  <a:pos x="T6" y="T7"/>
                </a:cxn>
                <a:cxn ang="0">
                  <a:pos x="T8" y="T9"/>
                </a:cxn>
              </a:cxnLst>
              <a:rect l="0" t="0" r="r" b="b"/>
              <a:pathLst>
                <a:path w="40" h="205">
                  <a:moveTo>
                    <a:pt x="34" y="9"/>
                  </a:moveTo>
                  <a:cubicBezTo>
                    <a:pt x="33" y="0"/>
                    <a:pt x="18" y="0"/>
                    <a:pt x="19" y="9"/>
                  </a:cubicBezTo>
                  <a:cubicBezTo>
                    <a:pt x="25" y="71"/>
                    <a:pt x="19" y="133"/>
                    <a:pt x="2" y="192"/>
                  </a:cubicBezTo>
                  <a:cubicBezTo>
                    <a:pt x="0" y="201"/>
                    <a:pt x="14" y="205"/>
                    <a:pt x="17" y="196"/>
                  </a:cubicBezTo>
                  <a:cubicBezTo>
                    <a:pt x="34" y="135"/>
                    <a:pt x="40" y="72"/>
                    <a:pt x="34"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93">
              <a:extLst>
                <a:ext uri="{FF2B5EF4-FFF2-40B4-BE49-F238E27FC236}">
                  <a16:creationId xmlns:a16="http://schemas.microsoft.com/office/drawing/2014/main" id="{EB61D23B-2100-9642-AA5E-C60B4231C5FA}"/>
                </a:ext>
              </a:extLst>
            </p:cNvPr>
            <p:cNvSpPr>
              <a:spLocks/>
            </p:cNvSpPr>
            <p:nvPr/>
          </p:nvSpPr>
          <p:spPr bwMode="auto">
            <a:xfrm>
              <a:off x="5357909" y="4976816"/>
              <a:ext cx="41207" cy="155318"/>
            </a:xfrm>
            <a:custGeom>
              <a:avLst/>
              <a:gdLst>
                <a:gd name="T0" fmla="*/ 24 w 40"/>
                <a:gd name="T1" fmla="*/ 10 h 150"/>
                <a:gd name="T2" fmla="*/ 1 w 40"/>
                <a:gd name="T3" fmla="*/ 137 h 150"/>
                <a:gd name="T4" fmla="*/ 16 w 40"/>
                <a:gd name="T5" fmla="*/ 141 h 150"/>
                <a:gd name="T6" fmla="*/ 38 w 40"/>
                <a:gd name="T7" fmla="*/ 14 h 150"/>
                <a:gd name="T8" fmla="*/ 24 w 40"/>
                <a:gd name="T9" fmla="*/ 10 h 150"/>
              </a:gdLst>
              <a:ahLst/>
              <a:cxnLst>
                <a:cxn ang="0">
                  <a:pos x="T0" y="T1"/>
                </a:cxn>
                <a:cxn ang="0">
                  <a:pos x="T2" y="T3"/>
                </a:cxn>
                <a:cxn ang="0">
                  <a:pos x="T4" y="T5"/>
                </a:cxn>
                <a:cxn ang="0">
                  <a:pos x="T6" y="T7"/>
                </a:cxn>
                <a:cxn ang="0">
                  <a:pos x="T8" y="T9"/>
                </a:cxn>
              </a:cxnLst>
              <a:rect l="0" t="0" r="r" b="b"/>
              <a:pathLst>
                <a:path w="40" h="150">
                  <a:moveTo>
                    <a:pt x="24" y="10"/>
                  </a:moveTo>
                  <a:cubicBezTo>
                    <a:pt x="16" y="52"/>
                    <a:pt x="9" y="94"/>
                    <a:pt x="1" y="137"/>
                  </a:cubicBezTo>
                  <a:cubicBezTo>
                    <a:pt x="0" y="146"/>
                    <a:pt x="14" y="150"/>
                    <a:pt x="16" y="141"/>
                  </a:cubicBezTo>
                  <a:cubicBezTo>
                    <a:pt x="23" y="98"/>
                    <a:pt x="31" y="56"/>
                    <a:pt x="38" y="14"/>
                  </a:cubicBezTo>
                  <a:cubicBezTo>
                    <a:pt x="40" y="4"/>
                    <a:pt x="25" y="0"/>
                    <a:pt x="24" y="1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94">
              <a:extLst>
                <a:ext uri="{FF2B5EF4-FFF2-40B4-BE49-F238E27FC236}">
                  <a16:creationId xmlns:a16="http://schemas.microsoft.com/office/drawing/2014/main" id="{0A374380-F8EE-A549-AC9B-0CA1105E5C16}"/>
                </a:ext>
              </a:extLst>
            </p:cNvPr>
            <p:cNvSpPr>
              <a:spLocks/>
            </p:cNvSpPr>
            <p:nvPr/>
          </p:nvSpPr>
          <p:spPr bwMode="auto">
            <a:xfrm>
              <a:off x="4389231" y="4057587"/>
              <a:ext cx="164827" cy="39939"/>
            </a:xfrm>
            <a:custGeom>
              <a:avLst/>
              <a:gdLst>
                <a:gd name="T0" fmla="*/ 149 w 159"/>
                <a:gd name="T1" fmla="*/ 4 h 39"/>
                <a:gd name="T2" fmla="*/ 9 w 159"/>
                <a:gd name="T3" fmla="*/ 21 h 39"/>
                <a:gd name="T4" fmla="*/ 13 w 159"/>
                <a:gd name="T5" fmla="*/ 36 h 39"/>
                <a:gd name="T6" fmla="*/ 149 w 159"/>
                <a:gd name="T7" fmla="*/ 19 h 39"/>
                <a:gd name="T8" fmla="*/ 149 w 159"/>
                <a:gd name="T9" fmla="*/ 4 h 39"/>
              </a:gdLst>
              <a:ahLst/>
              <a:cxnLst>
                <a:cxn ang="0">
                  <a:pos x="T0" y="T1"/>
                </a:cxn>
                <a:cxn ang="0">
                  <a:pos x="T2" y="T3"/>
                </a:cxn>
                <a:cxn ang="0">
                  <a:pos x="T4" y="T5"/>
                </a:cxn>
                <a:cxn ang="0">
                  <a:pos x="T6" y="T7"/>
                </a:cxn>
                <a:cxn ang="0">
                  <a:pos x="T8" y="T9"/>
                </a:cxn>
              </a:cxnLst>
              <a:rect l="0" t="0" r="r" b="b"/>
              <a:pathLst>
                <a:path w="159" h="39">
                  <a:moveTo>
                    <a:pt x="149" y="4"/>
                  </a:moveTo>
                  <a:cubicBezTo>
                    <a:pt x="102" y="0"/>
                    <a:pt x="54" y="6"/>
                    <a:pt x="9" y="21"/>
                  </a:cubicBezTo>
                  <a:cubicBezTo>
                    <a:pt x="0" y="24"/>
                    <a:pt x="4" y="39"/>
                    <a:pt x="13" y="36"/>
                  </a:cubicBezTo>
                  <a:cubicBezTo>
                    <a:pt x="57" y="20"/>
                    <a:pt x="103" y="15"/>
                    <a:pt x="149" y="19"/>
                  </a:cubicBezTo>
                  <a:cubicBezTo>
                    <a:pt x="159" y="19"/>
                    <a:pt x="158" y="4"/>
                    <a:pt x="149"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95">
              <a:extLst>
                <a:ext uri="{FF2B5EF4-FFF2-40B4-BE49-F238E27FC236}">
                  <a16:creationId xmlns:a16="http://schemas.microsoft.com/office/drawing/2014/main" id="{23E22265-439C-0946-853D-C1C3288A265F}"/>
                </a:ext>
              </a:extLst>
            </p:cNvPr>
            <p:cNvSpPr>
              <a:spLocks/>
            </p:cNvSpPr>
            <p:nvPr/>
          </p:nvSpPr>
          <p:spPr bwMode="auto">
            <a:xfrm>
              <a:off x="4434876" y="4095624"/>
              <a:ext cx="105870" cy="50716"/>
            </a:xfrm>
            <a:custGeom>
              <a:avLst/>
              <a:gdLst>
                <a:gd name="T0" fmla="*/ 89 w 102"/>
                <a:gd name="T1" fmla="*/ 3 h 49"/>
                <a:gd name="T2" fmla="*/ 9 w 102"/>
                <a:gd name="T3" fmla="*/ 31 h 49"/>
                <a:gd name="T4" fmla="*/ 13 w 102"/>
                <a:gd name="T5" fmla="*/ 45 h 49"/>
                <a:gd name="T6" fmla="*/ 93 w 102"/>
                <a:gd name="T7" fmla="*/ 18 h 49"/>
                <a:gd name="T8" fmla="*/ 89 w 102"/>
                <a:gd name="T9" fmla="*/ 3 h 49"/>
              </a:gdLst>
              <a:ahLst/>
              <a:cxnLst>
                <a:cxn ang="0">
                  <a:pos x="T0" y="T1"/>
                </a:cxn>
                <a:cxn ang="0">
                  <a:pos x="T2" y="T3"/>
                </a:cxn>
                <a:cxn ang="0">
                  <a:pos x="T4" y="T5"/>
                </a:cxn>
                <a:cxn ang="0">
                  <a:pos x="T6" y="T7"/>
                </a:cxn>
                <a:cxn ang="0">
                  <a:pos x="T8" y="T9"/>
                </a:cxn>
              </a:cxnLst>
              <a:rect l="0" t="0" r="r" b="b"/>
              <a:pathLst>
                <a:path w="102" h="49">
                  <a:moveTo>
                    <a:pt x="89" y="3"/>
                  </a:moveTo>
                  <a:cubicBezTo>
                    <a:pt x="62" y="13"/>
                    <a:pt x="36" y="22"/>
                    <a:pt x="9" y="31"/>
                  </a:cubicBezTo>
                  <a:cubicBezTo>
                    <a:pt x="0" y="34"/>
                    <a:pt x="4" y="49"/>
                    <a:pt x="13" y="45"/>
                  </a:cubicBezTo>
                  <a:cubicBezTo>
                    <a:pt x="40" y="36"/>
                    <a:pt x="66" y="27"/>
                    <a:pt x="93" y="18"/>
                  </a:cubicBezTo>
                  <a:cubicBezTo>
                    <a:pt x="102" y="15"/>
                    <a:pt x="98" y="0"/>
                    <a:pt x="89"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96">
              <a:extLst>
                <a:ext uri="{FF2B5EF4-FFF2-40B4-BE49-F238E27FC236}">
                  <a16:creationId xmlns:a16="http://schemas.microsoft.com/office/drawing/2014/main" id="{35B30B64-90A6-0E4C-B716-894D82BDCF5F}"/>
                </a:ext>
              </a:extLst>
            </p:cNvPr>
            <p:cNvSpPr>
              <a:spLocks/>
            </p:cNvSpPr>
            <p:nvPr/>
          </p:nvSpPr>
          <p:spPr bwMode="auto">
            <a:xfrm>
              <a:off x="5320506" y="3916849"/>
              <a:ext cx="189551" cy="164193"/>
            </a:xfrm>
            <a:custGeom>
              <a:avLst/>
              <a:gdLst>
                <a:gd name="T0" fmla="*/ 174 w 183"/>
                <a:gd name="T1" fmla="*/ 0 h 159"/>
                <a:gd name="T2" fmla="*/ 2 w 183"/>
                <a:gd name="T3" fmla="*/ 145 h 159"/>
                <a:gd name="T4" fmla="*/ 16 w 183"/>
                <a:gd name="T5" fmla="*/ 149 h 159"/>
                <a:gd name="T6" fmla="*/ 174 w 183"/>
                <a:gd name="T7" fmla="*/ 15 h 159"/>
                <a:gd name="T8" fmla="*/ 174 w 183"/>
                <a:gd name="T9" fmla="*/ 0 h 159"/>
              </a:gdLst>
              <a:ahLst/>
              <a:cxnLst>
                <a:cxn ang="0">
                  <a:pos x="T0" y="T1"/>
                </a:cxn>
                <a:cxn ang="0">
                  <a:pos x="T2" y="T3"/>
                </a:cxn>
                <a:cxn ang="0">
                  <a:pos x="T4" y="T5"/>
                </a:cxn>
                <a:cxn ang="0">
                  <a:pos x="T6" y="T7"/>
                </a:cxn>
                <a:cxn ang="0">
                  <a:pos x="T8" y="T9"/>
                </a:cxn>
              </a:cxnLst>
              <a:rect l="0" t="0" r="r" b="b"/>
              <a:pathLst>
                <a:path w="183" h="159">
                  <a:moveTo>
                    <a:pt x="174" y="0"/>
                  </a:moveTo>
                  <a:cubicBezTo>
                    <a:pt x="89" y="0"/>
                    <a:pt x="15" y="62"/>
                    <a:pt x="2" y="145"/>
                  </a:cubicBezTo>
                  <a:cubicBezTo>
                    <a:pt x="0" y="155"/>
                    <a:pt x="15" y="159"/>
                    <a:pt x="16" y="149"/>
                  </a:cubicBezTo>
                  <a:cubicBezTo>
                    <a:pt x="29" y="72"/>
                    <a:pt x="95" y="15"/>
                    <a:pt x="174" y="15"/>
                  </a:cubicBezTo>
                  <a:cubicBezTo>
                    <a:pt x="183" y="15"/>
                    <a:pt x="183" y="0"/>
                    <a:pt x="174"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97">
              <a:extLst>
                <a:ext uri="{FF2B5EF4-FFF2-40B4-BE49-F238E27FC236}">
                  <a16:creationId xmlns:a16="http://schemas.microsoft.com/office/drawing/2014/main" id="{E36E1380-57D4-0A4D-9BEB-5FA3BB12879E}"/>
                </a:ext>
              </a:extLst>
            </p:cNvPr>
            <p:cNvSpPr>
              <a:spLocks/>
            </p:cNvSpPr>
            <p:nvPr/>
          </p:nvSpPr>
          <p:spPr bwMode="auto">
            <a:xfrm>
              <a:off x="5417500" y="5249415"/>
              <a:ext cx="87485" cy="134398"/>
            </a:xfrm>
            <a:custGeom>
              <a:avLst/>
              <a:gdLst>
                <a:gd name="T0" fmla="*/ 13 w 84"/>
                <a:gd name="T1" fmla="*/ 4 h 130"/>
                <a:gd name="T2" fmla="*/ 9 w 84"/>
                <a:gd name="T3" fmla="*/ 18 h 130"/>
                <a:gd name="T4" fmla="*/ 53 w 84"/>
                <a:gd name="T5" fmla="*/ 117 h 130"/>
                <a:gd name="T6" fmla="*/ 67 w 84"/>
                <a:gd name="T7" fmla="*/ 121 h 130"/>
                <a:gd name="T8" fmla="*/ 13 w 84"/>
                <a:gd name="T9" fmla="*/ 4 h 130"/>
              </a:gdLst>
              <a:ahLst/>
              <a:cxnLst>
                <a:cxn ang="0">
                  <a:pos x="T0" y="T1"/>
                </a:cxn>
                <a:cxn ang="0">
                  <a:pos x="T2" y="T3"/>
                </a:cxn>
                <a:cxn ang="0">
                  <a:pos x="T4" y="T5"/>
                </a:cxn>
                <a:cxn ang="0">
                  <a:pos x="T6" y="T7"/>
                </a:cxn>
                <a:cxn ang="0">
                  <a:pos x="T8" y="T9"/>
                </a:cxn>
              </a:cxnLst>
              <a:rect l="0" t="0" r="r" b="b"/>
              <a:pathLst>
                <a:path w="84" h="130">
                  <a:moveTo>
                    <a:pt x="13" y="4"/>
                  </a:moveTo>
                  <a:cubicBezTo>
                    <a:pt x="4" y="0"/>
                    <a:pt x="0" y="15"/>
                    <a:pt x="9" y="18"/>
                  </a:cubicBezTo>
                  <a:cubicBezTo>
                    <a:pt x="47" y="32"/>
                    <a:pt x="67" y="79"/>
                    <a:pt x="53" y="117"/>
                  </a:cubicBezTo>
                  <a:cubicBezTo>
                    <a:pt x="49" y="126"/>
                    <a:pt x="64" y="130"/>
                    <a:pt x="67" y="121"/>
                  </a:cubicBezTo>
                  <a:cubicBezTo>
                    <a:pt x="84" y="75"/>
                    <a:pt x="58" y="21"/>
                    <a:pt x="13" y="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98">
              <a:extLst>
                <a:ext uri="{FF2B5EF4-FFF2-40B4-BE49-F238E27FC236}">
                  <a16:creationId xmlns:a16="http://schemas.microsoft.com/office/drawing/2014/main" id="{9CB78388-3933-9841-830F-DE40B53CA12D}"/>
                </a:ext>
              </a:extLst>
            </p:cNvPr>
            <p:cNvSpPr>
              <a:spLocks/>
            </p:cNvSpPr>
            <p:nvPr/>
          </p:nvSpPr>
          <p:spPr bwMode="auto">
            <a:xfrm>
              <a:off x="1251807" y="3868035"/>
              <a:ext cx="2577645" cy="1759214"/>
            </a:xfrm>
            <a:custGeom>
              <a:avLst/>
              <a:gdLst>
                <a:gd name="T0" fmla="*/ 2395 w 2489"/>
                <a:gd name="T1" fmla="*/ 1685 h 1699"/>
                <a:gd name="T2" fmla="*/ 2240 w 2489"/>
                <a:gd name="T3" fmla="*/ 1641 h 1699"/>
                <a:gd name="T4" fmla="*/ 2165 w 2489"/>
                <a:gd name="T5" fmla="*/ 1517 h 1699"/>
                <a:gd name="T6" fmla="*/ 289 w 2489"/>
                <a:gd name="T7" fmla="*/ 1555 h 1699"/>
                <a:gd name="T8" fmla="*/ 217 w 2489"/>
                <a:gd name="T9" fmla="*/ 1541 h 1699"/>
                <a:gd name="T10" fmla="*/ 132 w 2489"/>
                <a:gd name="T11" fmla="*/ 1593 h 1699"/>
                <a:gd name="T12" fmla="*/ 73 w 2489"/>
                <a:gd name="T13" fmla="*/ 1614 h 1699"/>
                <a:gd name="T14" fmla="*/ 16 w 2489"/>
                <a:gd name="T15" fmla="*/ 1594 h 1699"/>
                <a:gd name="T16" fmla="*/ 14 w 2489"/>
                <a:gd name="T17" fmla="*/ 1536 h 1699"/>
                <a:gd name="T18" fmla="*/ 158 w 2489"/>
                <a:gd name="T19" fmla="*/ 1437 h 1699"/>
                <a:gd name="T20" fmla="*/ 105 w 2489"/>
                <a:gd name="T21" fmla="*/ 855 h 1699"/>
                <a:gd name="T22" fmla="*/ 186 w 2489"/>
                <a:gd name="T23" fmla="*/ 291 h 1699"/>
                <a:gd name="T24" fmla="*/ 73 w 2489"/>
                <a:gd name="T25" fmla="*/ 239 h 1699"/>
                <a:gd name="T26" fmla="*/ 11 w 2489"/>
                <a:gd name="T27" fmla="*/ 171 h 1699"/>
                <a:gd name="T28" fmla="*/ 29 w 2489"/>
                <a:gd name="T29" fmla="*/ 90 h 1699"/>
                <a:gd name="T30" fmla="*/ 60 w 2489"/>
                <a:gd name="T31" fmla="*/ 74 h 1699"/>
                <a:gd name="T32" fmla="*/ 204 w 2489"/>
                <a:gd name="T33" fmla="*/ 108 h 1699"/>
                <a:gd name="T34" fmla="*/ 272 w 2489"/>
                <a:gd name="T35" fmla="*/ 212 h 1699"/>
                <a:gd name="T36" fmla="*/ 689 w 2489"/>
                <a:gd name="T37" fmla="*/ 131 h 1699"/>
                <a:gd name="T38" fmla="*/ 991 w 2489"/>
                <a:gd name="T39" fmla="*/ 102 h 1699"/>
                <a:gd name="T40" fmla="*/ 2230 w 2489"/>
                <a:gd name="T41" fmla="*/ 169 h 1699"/>
                <a:gd name="T42" fmla="*/ 2246 w 2489"/>
                <a:gd name="T43" fmla="*/ 131 h 1699"/>
                <a:gd name="T44" fmla="*/ 2318 w 2489"/>
                <a:gd name="T45" fmla="*/ 42 h 1699"/>
                <a:gd name="T46" fmla="*/ 2422 w 2489"/>
                <a:gd name="T47" fmla="*/ 20 h 1699"/>
                <a:gd name="T48" fmla="*/ 2450 w 2489"/>
                <a:gd name="T49" fmla="*/ 80 h 1699"/>
                <a:gd name="T50" fmla="*/ 2446 w 2489"/>
                <a:gd name="T51" fmla="*/ 148 h 1699"/>
                <a:gd name="T52" fmla="*/ 2380 w 2489"/>
                <a:gd name="T53" fmla="*/ 220 h 1699"/>
                <a:gd name="T54" fmla="*/ 2321 w 2489"/>
                <a:gd name="T55" fmla="*/ 248 h 1699"/>
                <a:gd name="T56" fmla="*/ 2390 w 2489"/>
                <a:gd name="T57" fmla="*/ 546 h 1699"/>
                <a:gd name="T58" fmla="*/ 2357 w 2489"/>
                <a:gd name="T59" fmla="*/ 978 h 1699"/>
                <a:gd name="T60" fmla="*/ 2263 w 2489"/>
                <a:gd name="T61" fmla="*/ 1423 h 1699"/>
                <a:gd name="T62" fmla="*/ 2432 w 2489"/>
                <a:gd name="T63" fmla="*/ 1533 h 1699"/>
                <a:gd name="T64" fmla="*/ 2463 w 2489"/>
                <a:gd name="T65" fmla="*/ 1567 h 1699"/>
                <a:gd name="T66" fmla="*/ 2395 w 2489"/>
                <a:gd name="T67" fmla="*/ 1685 h 16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489" h="1699">
                  <a:moveTo>
                    <a:pt x="2395" y="1685"/>
                  </a:moveTo>
                  <a:cubicBezTo>
                    <a:pt x="2340" y="1699"/>
                    <a:pt x="2279" y="1677"/>
                    <a:pt x="2240" y="1641"/>
                  </a:cubicBezTo>
                  <a:cubicBezTo>
                    <a:pt x="2203" y="1607"/>
                    <a:pt x="2181" y="1562"/>
                    <a:pt x="2165" y="1517"/>
                  </a:cubicBezTo>
                  <a:cubicBezTo>
                    <a:pt x="1552" y="1643"/>
                    <a:pt x="908" y="1657"/>
                    <a:pt x="289" y="1555"/>
                  </a:cubicBezTo>
                  <a:cubicBezTo>
                    <a:pt x="265" y="1551"/>
                    <a:pt x="241" y="1547"/>
                    <a:pt x="217" y="1541"/>
                  </a:cubicBezTo>
                  <a:cubicBezTo>
                    <a:pt x="190" y="1560"/>
                    <a:pt x="162" y="1578"/>
                    <a:pt x="132" y="1593"/>
                  </a:cubicBezTo>
                  <a:cubicBezTo>
                    <a:pt x="113" y="1603"/>
                    <a:pt x="94" y="1612"/>
                    <a:pt x="73" y="1614"/>
                  </a:cubicBezTo>
                  <a:cubicBezTo>
                    <a:pt x="52" y="1616"/>
                    <a:pt x="28" y="1610"/>
                    <a:pt x="16" y="1594"/>
                  </a:cubicBezTo>
                  <a:cubicBezTo>
                    <a:pt x="3" y="1578"/>
                    <a:pt x="6" y="1555"/>
                    <a:pt x="14" y="1536"/>
                  </a:cubicBezTo>
                  <a:cubicBezTo>
                    <a:pt x="37" y="1483"/>
                    <a:pt x="94" y="1444"/>
                    <a:pt x="158" y="1437"/>
                  </a:cubicBezTo>
                  <a:cubicBezTo>
                    <a:pt x="105" y="1248"/>
                    <a:pt x="93" y="1050"/>
                    <a:pt x="105" y="855"/>
                  </a:cubicBezTo>
                  <a:cubicBezTo>
                    <a:pt x="116" y="666"/>
                    <a:pt x="150" y="478"/>
                    <a:pt x="186" y="291"/>
                  </a:cubicBezTo>
                  <a:cubicBezTo>
                    <a:pt x="145" y="280"/>
                    <a:pt x="107" y="262"/>
                    <a:pt x="73" y="239"/>
                  </a:cubicBezTo>
                  <a:cubicBezTo>
                    <a:pt x="46" y="221"/>
                    <a:pt x="22" y="199"/>
                    <a:pt x="11" y="171"/>
                  </a:cubicBezTo>
                  <a:cubicBezTo>
                    <a:pt x="0" y="144"/>
                    <a:pt x="5" y="110"/>
                    <a:pt x="29" y="90"/>
                  </a:cubicBezTo>
                  <a:cubicBezTo>
                    <a:pt x="38" y="83"/>
                    <a:pt x="48" y="78"/>
                    <a:pt x="60" y="74"/>
                  </a:cubicBezTo>
                  <a:cubicBezTo>
                    <a:pt x="109" y="58"/>
                    <a:pt x="167" y="76"/>
                    <a:pt x="204" y="108"/>
                  </a:cubicBezTo>
                  <a:cubicBezTo>
                    <a:pt x="237" y="137"/>
                    <a:pt x="258" y="174"/>
                    <a:pt x="272" y="212"/>
                  </a:cubicBezTo>
                  <a:cubicBezTo>
                    <a:pt x="408" y="177"/>
                    <a:pt x="548" y="149"/>
                    <a:pt x="689" y="131"/>
                  </a:cubicBezTo>
                  <a:cubicBezTo>
                    <a:pt x="789" y="118"/>
                    <a:pt x="890" y="110"/>
                    <a:pt x="991" y="102"/>
                  </a:cubicBezTo>
                  <a:cubicBezTo>
                    <a:pt x="1406" y="70"/>
                    <a:pt x="1840" y="53"/>
                    <a:pt x="2230" y="169"/>
                  </a:cubicBezTo>
                  <a:cubicBezTo>
                    <a:pt x="2234" y="156"/>
                    <a:pt x="2240" y="143"/>
                    <a:pt x="2246" y="131"/>
                  </a:cubicBezTo>
                  <a:cubicBezTo>
                    <a:pt x="2263" y="98"/>
                    <a:pt x="2287" y="67"/>
                    <a:pt x="2318" y="42"/>
                  </a:cubicBezTo>
                  <a:cubicBezTo>
                    <a:pt x="2346" y="19"/>
                    <a:pt x="2391" y="0"/>
                    <a:pt x="2422" y="20"/>
                  </a:cubicBezTo>
                  <a:cubicBezTo>
                    <a:pt x="2443" y="33"/>
                    <a:pt x="2448" y="58"/>
                    <a:pt x="2450" y="80"/>
                  </a:cubicBezTo>
                  <a:cubicBezTo>
                    <a:pt x="2453" y="103"/>
                    <a:pt x="2454" y="126"/>
                    <a:pt x="2446" y="148"/>
                  </a:cubicBezTo>
                  <a:cubicBezTo>
                    <a:pt x="2436" y="179"/>
                    <a:pt x="2411" y="202"/>
                    <a:pt x="2380" y="220"/>
                  </a:cubicBezTo>
                  <a:cubicBezTo>
                    <a:pt x="2362" y="231"/>
                    <a:pt x="2341" y="240"/>
                    <a:pt x="2321" y="248"/>
                  </a:cubicBezTo>
                  <a:cubicBezTo>
                    <a:pt x="2364" y="342"/>
                    <a:pt x="2384" y="445"/>
                    <a:pt x="2390" y="546"/>
                  </a:cubicBezTo>
                  <a:cubicBezTo>
                    <a:pt x="2398" y="690"/>
                    <a:pt x="2377" y="834"/>
                    <a:pt x="2357" y="978"/>
                  </a:cubicBezTo>
                  <a:cubicBezTo>
                    <a:pt x="2336" y="1128"/>
                    <a:pt x="2314" y="1280"/>
                    <a:pt x="2263" y="1423"/>
                  </a:cubicBezTo>
                  <a:cubicBezTo>
                    <a:pt x="2329" y="1445"/>
                    <a:pt x="2382" y="1489"/>
                    <a:pt x="2432" y="1533"/>
                  </a:cubicBezTo>
                  <a:cubicBezTo>
                    <a:pt x="2443" y="1543"/>
                    <a:pt x="2455" y="1554"/>
                    <a:pt x="2463" y="1567"/>
                  </a:cubicBezTo>
                  <a:cubicBezTo>
                    <a:pt x="2489" y="1612"/>
                    <a:pt x="2450" y="1671"/>
                    <a:pt x="2395" y="1685"/>
                  </a:cubicBezTo>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99">
              <a:extLst>
                <a:ext uri="{FF2B5EF4-FFF2-40B4-BE49-F238E27FC236}">
                  <a16:creationId xmlns:a16="http://schemas.microsoft.com/office/drawing/2014/main" id="{47E4E482-9228-184A-B6B7-C3B38AE8DCFA}"/>
                </a:ext>
              </a:extLst>
            </p:cNvPr>
            <p:cNvSpPr>
              <a:spLocks/>
            </p:cNvSpPr>
            <p:nvPr/>
          </p:nvSpPr>
          <p:spPr bwMode="auto">
            <a:xfrm>
              <a:off x="1499682" y="4285175"/>
              <a:ext cx="95727" cy="446302"/>
            </a:xfrm>
            <a:custGeom>
              <a:avLst/>
              <a:gdLst>
                <a:gd name="T0" fmla="*/ 90 w 93"/>
                <a:gd name="T1" fmla="*/ 418 h 431"/>
                <a:gd name="T2" fmla="*/ 16 w 93"/>
                <a:gd name="T3" fmla="*/ 10 h 431"/>
                <a:gd name="T4" fmla="*/ 1 w 93"/>
                <a:gd name="T5" fmla="*/ 10 h 431"/>
                <a:gd name="T6" fmla="*/ 75 w 93"/>
                <a:gd name="T7" fmla="*/ 422 h 431"/>
                <a:gd name="T8" fmla="*/ 90 w 93"/>
                <a:gd name="T9" fmla="*/ 418 h 431"/>
              </a:gdLst>
              <a:ahLst/>
              <a:cxnLst>
                <a:cxn ang="0">
                  <a:pos x="T0" y="T1"/>
                </a:cxn>
                <a:cxn ang="0">
                  <a:pos x="T2" y="T3"/>
                </a:cxn>
                <a:cxn ang="0">
                  <a:pos x="T4" y="T5"/>
                </a:cxn>
                <a:cxn ang="0">
                  <a:pos x="T6" y="T7"/>
                </a:cxn>
                <a:cxn ang="0">
                  <a:pos x="T8" y="T9"/>
                </a:cxn>
              </a:cxnLst>
              <a:rect l="0" t="0" r="r" b="b"/>
              <a:pathLst>
                <a:path w="93" h="431">
                  <a:moveTo>
                    <a:pt x="90" y="418"/>
                  </a:moveTo>
                  <a:cubicBezTo>
                    <a:pt x="47" y="286"/>
                    <a:pt x="22" y="149"/>
                    <a:pt x="16" y="10"/>
                  </a:cubicBezTo>
                  <a:cubicBezTo>
                    <a:pt x="15" y="1"/>
                    <a:pt x="0" y="0"/>
                    <a:pt x="1" y="10"/>
                  </a:cubicBezTo>
                  <a:cubicBezTo>
                    <a:pt x="7" y="150"/>
                    <a:pt x="32" y="288"/>
                    <a:pt x="75" y="422"/>
                  </a:cubicBezTo>
                  <a:cubicBezTo>
                    <a:pt x="78" y="431"/>
                    <a:pt x="93" y="427"/>
                    <a:pt x="90" y="41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00">
              <a:extLst>
                <a:ext uri="{FF2B5EF4-FFF2-40B4-BE49-F238E27FC236}">
                  <a16:creationId xmlns:a16="http://schemas.microsoft.com/office/drawing/2014/main" id="{F89D44E9-8911-6F4D-ACC2-0823F7F13EA7}"/>
                </a:ext>
              </a:extLst>
            </p:cNvPr>
            <p:cNvSpPr>
              <a:spLocks/>
            </p:cNvSpPr>
            <p:nvPr/>
          </p:nvSpPr>
          <p:spPr bwMode="auto">
            <a:xfrm>
              <a:off x="1473690" y="4585668"/>
              <a:ext cx="70369" cy="155952"/>
            </a:xfrm>
            <a:custGeom>
              <a:avLst/>
              <a:gdLst>
                <a:gd name="T0" fmla="*/ 65 w 68"/>
                <a:gd name="T1" fmla="*/ 139 h 151"/>
                <a:gd name="T2" fmla="*/ 18 w 68"/>
                <a:gd name="T3" fmla="*/ 9 h 151"/>
                <a:gd name="T4" fmla="*/ 3 w 68"/>
                <a:gd name="T5" fmla="*/ 13 h 151"/>
                <a:gd name="T6" fmla="*/ 51 w 68"/>
                <a:gd name="T7" fmla="*/ 143 h 151"/>
                <a:gd name="T8" fmla="*/ 65 w 68"/>
                <a:gd name="T9" fmla="*/ 139 h 151"/>
              </a:gdLst>
              <a:ahLst/>
              <a:cxnLst>
                <a:cxn ang="0">
                  <a:pos x="T0" y="T1"/>
                </a:cxn>
                <a:cxn ang="0">
                  <a:pos x="T2" y="T3"/>
                </a:cxn>
                <a:cxn ang="0">
                  <a:pos x="T4" y="T5"/>
                </a:cxn>
                <a:cxn ang="0">
                  <a:pos x="T6" y="T7"/>
                </a:cxn>
                <a:cxn ang="0">
                  <a:pos x="T8" y="T9"/>
                </a:cxn>
              </a:cxnLst>
              <a:rect l="0" t="0" r="r" b="b"/>
              <a:pathLst>
                <a:path w="68" h="151">
                  <a:moveTo>
                    <a:pt x="65" y="139"/>
                  </a:moveTo>
                  <a:cubicBezTo>
                    <a:pt x="49" y="95"/>
                    <a:pt x="33" y="52"/>
                    <a:pt x="18" y="9"/>
                  </a:cubicBezTo>
                  <a:cubicBezTo>
                    <a:pt x="14" y="0"/>
                    <a:pt x="0" y="4"/>
                    <a:pt x="3" y="13"/>
                  </a:cubicBezTo>
                  <a:cubicBezTo>
                    <a:pt x="19" y="56"/>
                    <a:pt x="35" y="99"/>
                    <a:pt x="51" y="143"/>
                  </a:cubicBezTo>
                  <a:cubicBezTo>
                    <a:pt x="54" y="151"/>
                    <a:pt x="68" y="148"/>
                    <a:pt x="65" y="1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101">
              <a:extLst>
                <a:ext uri="{FF2B5EF4-FFF2-40B4-BE49-F238E27FC236}">
                  <a16:creationId xmlns:a16="http://schemas.microsoft.com/office/drawing/2014/main" id="{EC4C8CBA-4801-A54B-A91A-66FE60613314}"/>
                </a:ext>
              </a:extLst>
            </p:cNvPr>
            <p:cNvSpPr>
              <a:spLocks/>
            </p:cNvSpPr>
            <p:nvPr/>
          </p:nvSpPr>
          <p:spPr bwMode="auto">
            <a:xfrm>
              <a:off x="1552300" y="5381911"/>
              <a:ext cx="269429" cy="88119"/>
            </a:xfrm>
            <a:custGeom>
              <a:avLst/>
              <a:gdLst>
                <a:gd name="T0" fmla="*/ 250 w 260"/>
                <a:gd name="T1" fmla="*/ 70 h 85"/>
                <a:gd name="T2" fmla="*/ 16 w 260"/>
                <a:gd name="T3" fmla="*/ 5 h 85"/>
                <a:gd name="T4" fmla="*/ 8 w 260"/>
                <a:gd name="T5" fmla="*/ 17 h 85"/>
                <a:gd name="T6" fmla="*/ 250 w 260"/>
                <a:gd name="T7" fmla="*/ 85 h 85"/>
                <a:gd name="T8" fmla="*/ 250 w 260"/>
                <a:gd name="T9" fmla="*/ 70 h 85"/>
              </a:gdLst>
              <a:ahLst/>
              <a:cxnLst>
                <a:cxn ang="0">
                  <a:pos x="T0" y="T1"/>
                </a:cxn>
                <a:cxn ang="0">
                  <a:pos x="T2" y="T3"/>
                </a:cxn>
                <a:cxn ang="0">
                  <a:pos x="T4" y="T5"/>
                </a:cxn>
                <a:cxn ang="0">
                  <a:pos x="T6" y="T7"/>
                </a:cxn>
                <a:cxn ang="0">
                  <a:pos x="T8" y="T9"/>
                </a:cxn>
              </a:cxnLst>
              <a:rect l="0" t="0" r="r" b="b"/>
              <a:pathLst>
                <a:path w="260" h="85">
                  <a:moveTo>
                    <a:pt x="250" y="70"/>
                  </a:moveTo>
                  <a:cubicBezTo>
                    <a:pt x="168" y="64"/>
                    <a:pt x="89" y="42"/>
                    <a:pt x="16" y="5"/>
                  </a:cubicBezTo>
                  <a:cubicBezTo>
                    <a:pt x="7" y="0"/>
                    <a:pt x="0" y="13"/>
                    <a:pt x="8" y="17"/>
                  </a:cubicBezTo>
                  <a:cubicBezTo>
                    <a:pt x="83" y="56"/>
                    <a:pt x="166" y="79"/>
                    <a:pt x="250" y="85"/>
                  </a:cubicBezTo>
                  <a:cubicBezTo>
                    <a:pt x="260" y="85"/>
                    <a:pt x="260" y="70"/>
                    <a:pt x="250" y="7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102">
              <a:extLst>
                <a:ext uri="{FF2B5EF4-FFF2-40B4-BE49-F238E27FC236}">
                  <a16:creationId xmlns:a16="http://schemas.microsoft.com/office/drawing/2014/main" id="{7624B4DD-6B3D-BD4A-BFF5-4BA379CD622D}"/>
                </a:ext>
              </a:extLst>
            </p:cNvPr>
            <p:cNvSpPr>
              <a:spLocks/>
            </p:cNvSpPr>
            <p:nvPr/>
          </p:nvSpPr>
          <p:spPr bwMode="auto">
            <a:xfrm>
              <a:off x="1724101" y="5380643"/>
              <a:ext cx="142639" cy="32332"/>
            </a:xfrm>
            <a:custGeom>
              <a:avLst/>
              <a:gdLst>
                <a:gd name="T0" fmla="*/ 128 w 138"/>
                <a:gd name="T1" fmla="*/ 14 h 31"/>
                <a:gd name="T2" fmla="*/ 10 w 138"/>
                <a:gd name="T3" fmla="*/ 1 h 31"/>
                <a:gd name="T4" fmla="*/ 10 w 138"/>
                <a:gd name="T5" fmla="*/ 16 h 31"/>
                <a:gd name="T6" fmla="*/ 128 w 138"/>
                <a:gd name="T7" fmla="*/ 29 h 31"/>
                <a:gd name="T8" fmla="*/ 128 w 138"/>
                <a:gd name="T9" fmla="*/ 14 h 31"/>
              </a:gdLst>
              <a:ahLst/>
              <a:cxnLst>
                <a:cxn ang="0">
                  <a:pos x="T0" y="T1"/>
                </a:cxn>
                <a:cxn ang="0">
                  <a:pos x="T2" y="T3"/>
                </a:cxn>
                <a:cxn ang="0">
                  <a:pos x="T4" y="T5"/>
                </a:cxn>
                <a:cxn ang="0">
                  <a:pos x="T6" y="T7"/>
                </a:cxn>
                <a:cxn ang="0">
                  <a:pos x="T8" y="T9"/>
                </a:cxn>
              </a:cxnLst>
              <a:rect l="0" t="0" r="r" b="b"/>
              <a:pathLst>
                <a:path w="138" h="31">
                  <a:moveTo>
                    <a:pt x="128" y="14"/>
                  </a:moveTo>
                  <a:cubicBezTo>
                    <a:pt x="89" y="10"/>
                    <a:pt x="49" y="5"/>
                    <a:pt x="10" y="1"/>
                  </a:cubicBezTo>
                  <a:cubicBezTo>
                    <a:pt x="0" y="0"/>
                    <a:pt x="0" y="15"/>
                    <a:pt x="10" y="16"/>
                  </a:cubicBezTo>
                  <a:cubicBezTo>
                    <a:pt x="49" y="20"/>
                    <a:pt x="89" y="25"/>
                    <a:pt x="128" y="29"/>
                  </a:cubicBezTo>
                  <a:cubicBezTo>
                    <a:pt x="138" y="31"/>
                    <a:pt x="138" y="16"/>
                    <a:pt x="128" y="1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Freeform 103">
              <a:extLst>
                <a:ext uri="{FF2B5EF4-FFF2-40B4-BE49-F238E27FC236}">
                  <a16:creationId xmlns:a16="http://schemas.microsoft.com/office/drawing/2014/main" id="{C89177FC-C9F6-354D-ACB3-258C61EF0D60}"/>
                </a:ext>
              </a:extLst>
            </p:cNvPr>
            <p:cNvSpPr>
              <a:spLocks/>
            </p:cNvSpPr>
            <p:nvPr/>
          </p:nvSpPr>
          <p:spPr bwMode="auto">
            <a:xfrm>
              <a:off x="1291112" y="5392054"/>
              <a:ext cx="128692" cy="112209"/>
            </a:xfrm>
            <a:custGeom>
              <a:avLst/>
              <a:gdLst>
                <a:gd name="T0" fmla="*/ 115 w 124"/>
                <a:gd name="T1" fmla="*/ 0 h 108"/>
                <a:gd name="T2" fmla="*/ 1 w 124"/>
                <a:gd name="T3" fmla="*/ 98 h 108"/>
                <a:gd name="T4" fmla="*/ 6 w 124"/>
                <a:gd name="T5" fmla="*/ 107 h 108"/>
                <a:gd name="T6" fmla="*/ 15 w 124"/>
                <a:gd name="T7" fmla="*/ 102 h 108"/>
                <a:gd name="T8" fmla="*/ 115 w 124"/>
                <a:gd name="T9" fmla="*/ 15 h 108"/>
                <a:gd name="T10" fmla="*/ 115 w 124"/>
                <a:gd name="T11" fmla="*/ 0 h 108"/>
              </a:gdLst>
              <a:ahLst/>
              <a:cxnLst>
                <a:cxn ang="0">
                  <a:pos x="T0" y="T1"/>
                </a:cxn>
                <a:cxn ang="0">
                  <a:pos x="T2" y="T3"/>
                </a:cxn>
                <a:cxn ang="0">
                  <a:pos x="T4" y="T5"/>
                </a:cxn>
                <a:cxn ang="0">
                  <a:pos x="T6" y="T7"/>
                </a:cxn>
                <a:cxn ang="0">
                  <a:pos x="T8" y="T9"/>
                </a:cxn>
                <a:cxn ang="0">
                  <a:pos x="T10" y="T11"/>
                </a:cxn>
              </a:cxnLst>
              <a:rect l="0" t="0" r="r" b="b"/>
              <a:pathLst>
                <a:path w="124" h="108">
                  <a:moveTo>
                    <a:pt x="115" y="0"/>
                  </a:moveTo>
                  <a:cubicBezTo>
                    <a:pt x="60" y="0"/>
                    <a:pt x="9" y="44"/>
                    <a:pt x="1" y="98"/>
                  </a:cubicBezTo>
                  <a:cubicBezTo>
                    <a:pt x="0" y="102"/>
                    <a:pt x="2" y="106"/>
                    <a:pt x="6" y="107"/>
                  </a:cubicBezTo>
                  <a:cubicBezTo>
                    <a:pt x="9" y="108"/>
                    <a:pt x="14" y="106"/>
                    <a:pt x="15" y="102"/>
                  </a:cubicBezTo>
                  <a:cubicBezTo>
                    <a:pt x="22" y="54"/>
                    <a:pt x="66" y="15"/>
                    <a:pt x="115" y="15"/>
                  </a:cubicBezTo>
                  <a:cubicBezTo>
                    <a:pt x="124" y="14"/>
                    <a:pt x="124" y="0"/>
                    <a:pt x="115"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104">
              <a:extLst>
                <a:ext uri="{FF2B5EF4-FFF2-40B4-BE49-F238E27FC236}">
                  <a16:creationId xmlns:a16="http://schemas.microsoft.com/office/drawing/2014/main" id="{47044EE8-BEEB-764B-A921-A99977AC702D}"/>
                </a:ext>
              </a:extLst>
            </p:cNvPr>
            <p:cNvSpPr>
              <a:spLocks/>
            </p:cNvSpPr>
            <p:nvPr/>
          </p:nvSpPr>
          <p:spPr bwMode="auto">
            <a:xfrm>
              <a:off x="1302523" y="3975807"/>
              <a:ext cx="120451" cy="131228"/>
            </a:xfrm>
            <a:custGeom>
              <a:avLst/>
              <a:gdLst>
                <a:gd name="T0" fmla="*/ 107 w 116"/>
                <a:gd name="T1" fmla="*/ 112 h 127"/>
                <a:gd name="T2" fmla="*/ 40 w 116"/>
                <a:gd name="T3" fmla="*/ 80 h 127"/>
                <a:gd name="T4" fmla="*/ 19 w 116"/>
                <a:gd name="T5" fmla="*/ 7 h 127"/>
                <a:gd name="T6" fmla="*/ 11 w 116"/>
                <a:gd name="T7" fmla="*/ 0 h 127"/>
                <a:gd name="T8" fmla="*/ 4 w 116"/>
                <a:gd name="T9" fmla="*/ 7 h 127"/>
                <a:gd name="T10" fmla="*/ 29 w 116"/>
                <a:gd name="T11" fmla="*/ 91 h 127"/>
                <a:gd name="T12" fmla="*/ 107 w 116"/>
                <a:gd name="T13" fmla="*/ 127 h 127"/>
                <a:gd name="T14" fmla="*/ 107 w 116"/>
                <a:gd name="T15" fmla="*/ 112 h 12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6" h="127">
                  <a:moveTo>
                    <a:pt x="107" y="112"/>
                  </a:moveTo>
                  <a:cubicBezTo>
                    <a:pt x="81" y="111"/>
                    <a:pt x="57" y="99"/>
                    <a:pt x="40" y="80"/>
                  </a:cubicBezTo>
                  <a:cubicBezTo>
                    <a:pt x="23" y="60"/>
                    <a:pt x="16" y="33"/>
                    <a:pt x="19" y="7"/>
                  </a:cubicBezTo>
                  <a:cubicBezTo>
                    <a:pt x="19" y="3"/>
                    <a:pt x="15" y="0"/>
                    <a:pt x="11" y="0"/>
                  </a:cubicBezTo>
                  <a:cubicBezTo>
                    <a:pt x="7" y="0"/>
                    <a:pt x="5" y="3"/>
                    <a:pt x="4" y="7"/>
                  </a:cubicBezTo>
                  <a:cubicBezTo>
                    <a:pt x="0" y="37"/>
                    <a:pt x="10" y="68"/>
                    <a:pt x="29" y="91"/>
                  </a:cubicBezTo>
                  <a:cubicBezTo>
                    <a:pt x="49" y="113"/>
                    <a:pt x="77" y="126"/>
                    <a:pt x="107" y="127"/>
                  </a:cubicBezTo>
                  <a:cubicBezTo>
                    <a:pt x="116" y="127"/>
                    <a:pt x="116" y="112"/>
                    <a:pt x="107" y="11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105">
              <a:extLst>
                <a:ext uri="{FF2B5EF4-FFF2-40B4-BE49-F238E27FC236}">
                  <a16:creationId xmlns:a16="http://schemas.microsoft.com/office/drawing/2014/main" id="{01241248-733C-844A-9CAA-56FB3B9938EB}"/>
                </a:ext>
              </a:extLst>
            </p:cNvPr>
            <p:cNvSpPr>
              <a:spLocks/>
            </p:cNvSpPr>
            <p:nvPr/>
          </p:nvSpPr>
          <p:spPr bwMode="auto">
            <a:xfrm>
              <a:off x="2924170" y="1344276"/>
              <a:ext cx="1257125" cy="1478374"/>
            </a:xfrm>
            <a:custGeom>
              <a:avLst/>
              <a:gdLst>
                <a:gd name="T0" fmla="*/ 1148 w 1214"/>
                <a:gd name="T1" fmla="*/ 458 h 1428"/>
                <a:gd name="T2" fmla="*/ 960 w 1214"/>
                <a:gd name="T3" fmla="*/ 803 h 1428"/>
                <a:gd name="T4" fmla="*/ 800 w 1214"/>
                <a:gd name="T5" fmla="*/ 962 h 1428"/>
                <a:gd name="T6" fmla="*/ 567 w 1214"/>
                <a:gd name="T7" fmla="*/ 1014 h 1428"/>
                <a:gd name="T8" fmla="*/ 511 w 1214"/>
                <a:gd name="T9" fmla="*/ 1004 h 1428"/>
                <a:gd name="T10" fmla="*/ 281 w 1214"/>
                <a:gd name="T11" fmla="*/ 825 h 1428"/>
                <a:gd name="T12" fmla="*/ 567 w 1214"/>
                <a:gd name="T13" fmla="*/ 1097 h 1428"/>
                <a:gd name="T14" fmla="*/ 648 w 1214"/>
                <a:gd name="T15" fmla="*/ 1146 h 1428"/>
                <a:gd name="T16" fmla="*/ 475 w 1214"/>
                <a:gd name="T17" fmla="*/ 1417 h 1428"/>
                <a:gd name="T18" fmla="*/ 0 w 1214"/>
                <a:gd name="T19" fmla="*/ 977 h 1428"/>
                <a:gd name="T20" fmla="*/ 1 w 1214"/>
                <a:gd name="T21" fmla="*/ 977 h 1428"/>
                <a:gd name="T22" fmla="*/ 104 w 1214"/>
                <a:gd name="T23" fmla="*/ 742 h 1428"/>
                <a:gd name="T24" fmla="*/ 261 w 1214"/>
                <a:gd name="T25" fmla="*/ 383 h 1428"/>
                <a:gd name="T26" fmla="*/ 227 w 1214"/>
                <a:gd name="T27" fmla="*/ 121 h 1428"/>
                <a:gd name="T28" fmla="*/ 459 w 1214"/>
                <a:gd name="T29" fmla="*/ 179 h 1428"/>
                <a:gd name="T30" fmla="*/ 788 w 1214"/>
                <a:gd name="T31" fmla="*/ 214 h 1428"/>
                <a:gd name="T32" fmla="*/ 1179 w 1214"/>
                <a:gd name="T33" fmla="*/ 129 h 1428"/>
                <a:gd name="T34" fmla="*/ 1148 w 1214"/>
                <a:gd name="T35" fmla="*/ 458 h 14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14" h="1428">
                  <a:moveTo>
                    <a:pt x="1148" y="458"/>
                  </a:moveTo>
                  <a:cubicBezTo>
                    <a:pt x="1102" y="581"/>
                    <a:pt x="1039" y="698"/>
                    <a:pt x="960" y="803"/>
                  </a:cubicBezTo>
                  <a:cubicBezTo>
                    <a:pt x="916" y="864"/>
                    <a:pt x="865" y="922"/>
                    <a:pt x="800" y="962"/>
                  </a:cubicBezTo>
                  <a:cubicBezTo>
                    <a:pt x="731" y="1004"/>
                    <a:pt x="648" y="1022"/>
                    <a:pt x="567" y="1014"/>
                  </a:cubicBezTo>
                  <a:cubicBezTo>
                    <a:pt x="548" y="1012"/>
                    <a:pt x="530" y="1009"/>
                    <a:pt x="511" y="1004"/>
                  </a:cubicBezTo>
                  <a:cubicBezTo>
                    <a:pt x="415" y="979"/>
                    <a:pt x="329" y="913"/>
                    <a:pt x="281" y="825"/>
                  </a:cubicBezTo>
                  <a:cubicBezTo>
                    <a:pt x="281" y="825"/>
                    <a:pt x="270" y="1041"/>
                    <a:pt x="567" y="1097"/>
                  </a:cubicBezTo>
                  <a:cubicBezTo>
                    <a:pt x="567" y="1097"/>
                    <a:pt x="599" y="1116"/>
                    <a:pt x="648" y="1146"/>
                  </a:cubicBezTo>
                  <a:cubicBezTo>
                    <a:pt x="648" y="1146"/>
                    <a:pt x="660" y="1405"/>
                    <a:pt x="475" y="1417"/>
                  </a:cubicBezTo>
                  <a:cubicBezTo>
                    <a:pt x="291" y="1428"/>
                    <a:pt x="3" y="1198"/>
                    <a:pt x="0" y="977"/>
                  </a:cubicBezTo>
                  <a:cubicBezTo>
                    <a:pt x="1" y="977"/>
                    <a:pt x="1" y="977"/>
                    <a:pt x="1" y="977"/>
                  </a:cubicBezTo>
                  <a:cubicBezTo>
                    <a:pt x="104" y="742"/>
                    <a:pt x="104" y="742"/>
                    <a:pt x="104" y="742"/>
                  </a:cubicBezTo>
                  <a:cubicBezTo>
                    <a:pt x="261" y="383"/>
                    <a:pt x="261" y="383"/>
                    <a:pt x="261" y="383"/>
                  </a:cubicBezTo>
                  <a:cubicBezTo>
                    <a:pt x="261" y="383"/>
                    <a:pt x="127" y="242"/>
                    <a:pt x="227" y="121"/>
                  </a:cubicBezTo>
                  <a:cubicBezTo>
                    <a:pt x="326" y="0"/>
                    <a:pt x="445" y="78"/>
                    <a:pt x="459" y="179"/>
                  </a:cubicBezTo>
                  <a:cubicBezTo>
                    <a:pt x="459" y="179"/>
                    <a:pt x="559" y="130"/>
                    <a:pt x="788" y="214"/>
                  </a:cubicBezTo>
                  <a:cubicBezTo>
                    <a:pt x="987" y="288"/>
                    <a:pt x="1142" y="162"/>
                    <a:pt x="1179" y="129"/>
                  </a:cubicBezTo>
                  <a:cubicBezTo>
                    <a:pt x="1214" y="235"/>
                    <a:pt x="1187" y="353"/>
                    <a:pt x="1148" y="458"/>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106">
              <a:extLst>
                <a:ext uri="{FF2B5EF4-FFF2-40B4-BE49-F238E27FC236}">
                  <a16:creationId xmlns:a16="http://schemas.microsoft.com/office/drawing/2014/main" id="{C4945DD0-BD61-EA4C-85DA-40383FCE11FC}"/>
                </a:ext>
              </a:extLst>
            </p:cNvPr>
            <p:cNvSpPr>
              <a:spLocks/>
            </p:cNvSpPr>
            <p:nvPr/>
          </p:nvSpPr>
          <p:spPr bwMode="auto">
            <a:xfrm>
              <a:off x="2013182" y="2347820"/>
              <a:ext cx="2507911" cy="2515518"/>
            </a:xfrm>
            <a:custGeom>
              <a:avLst/>
              <a:gdLst>
                <a:gd name="T0" fmla="*/ 2262 w 2422"/>
                <a:gd name="T1" fmla="*/ 2091 h 2429"/>
                <a:gd name="T2" fmla="*/ 2262 w 2422"/>
                <a:gd name="T3" fmla="*/ 2091 h 2429"/>
                <a:gd name="T4" fmla="*/ 2170 w 2422"/>
                <a:gd name="T5" fmla="*/ 2321 h 2429"/>
                <a:gd name="T6" fmla="*/ 2159 w 2422"/>
                <a:gd name="T7" fmla="*/ 2306 h 2429"/>
                <a:gd name="T8" fmla="*/ 2169 w 2422"/>
                <a:gd name="T9" fmla="*/ 2272 h 2429"/>
                <a:gd name="T10" fmla="*/ 1890 w 2422"/>
                <a:gd name="T11" fmla="*/ 2308 h 2429"/>
                <a:gd name="T12" fmla="*/ 1620 w 2422"/>
                <a:gd name="T13" fmla="*/ 2400 h 2429"/>
                <a:gd name="T14" fmla="*/ 1125 w 2422"/>
                <a:gd name="T15" fmla="*/ 2091 h 2429"/>
                <a:gd name="T16" fmla="*/ 884 w 2422"/>
                <a:gd name="T17" fmla="*/ 2360 h 2429"/>
                <a:gd name="T18" fmla="*/ 671 w 2422"/>
                <a:gd name="T19" fmla="*/ 2304 h 2429"/>
                <a:gd name="T20" fmla="*/ 343 w 2422"/>
                <a:gd name="T21" fmla="*/ 2177 h 2429"/>
                <a:gd name="T22" fmla="*/ 257 w 2422"/>
                <a:gd name="T23" fmla="*/ 2043 h 2429"/>
                <a:gd name="T24" fmla="*/ 145 w 2422"/>
                <a:gd name="T25" fmla="*/ 1520 h 2429"/>
                <a:gd name="T26" fmla="*/ 199 w 2422"/>
                <a:gd name="T27" fmla="*/ 296 h 2429"/>
                <a:gd name="T28" fmla="*/ 880 w 2422"/>
                <a:gd name="T29" fmla="*/ 0 h 2429"/>
                <a:gd name="T30" fmla="*/ 880 w 2422"/>
                <a:gd name="T31" fmla="*/ 8 h 2429"/>
                <a:gd name="T32" fmla="*/ 1355 w 2422"/>
                <a:gd name="T33" fmla="*/ 448 h 2429"/>
                <a:gd name="T34" fmla="*/ 1528 w 2422"/>
                <a:gd name="T35" fmla="*/ 177 h 2429"/>
                <a:gd name="T36" fmla="*/ 1967 w 2422"/>
                <a:gd name="T37" fmla="*/ 564 h 2429"/>
                <a:gd name="T38" fmla="*/ 1974 w 2422"/>
                <a:gd name="T39" fmla="*/ 935 h 2429"/>
                <a:gd name="T40" fmla="*/ 1992 w 2422"/>
                <a:gd name="T41" fmla="*/ 1268 h 2429"/>
                <a:gd name="T42" fmla="*/ 2262 w 2422"/>
                <a:gd name="T43" fmla="*/ 2091 h 2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22" h="2429">
                  <a:moveTo>
                    <a:pt x="2262" y="2091"/>
                  </a:moveTo>
                  <a:cubicBezTo>
                    <a:pt x="2262" y="2091"/>
                    <a:pt x="2262" y="2091"/>
                    <a:pt x="2262" y="2091"/>
                  </a:cubicBezTo>
                  <a:cubicBezTo>
                    <a:pt x="2242" y="2163"/>
                    <a:pt x="2212" y="2239"/>
                    <a:pt x="2170" y="2321"/>
                  </a:cubicBezTo>
                  <a:cubicBezTo>
                    <a:pt x="2168" y="2315"/>
                    <a:pt x="2164" y="2310"/>
                    <a:pt x="2159" y="2306"/>
                  </a:cubicBezTo>
                  <a:cubicBezTo>
                    <a:pt x="2159" y="2306"/>
                    <a:pt x="2181" y="2288"/>
                    <a:pt x="2169" y="2272"/>
                  </a:cubicBezTo>
                  <a:cubicBezTo>
                    <a:pt x="2158" y="2255"/>
                    <a:pt x="1890" y="2308"/>
                    <a:pt x="1890" y="2308"/>
                  </a:cubicBezTo>
                  <a:cubicBezTo>
                    <a:pt x="1890" y="2308"/>
                    <a:pt x="1677" y="2238"/>
                    <a:pt x="1620" y="2400"/>
                  </a:cubicBezTo>
                  <a:cubicBezTo>
                    <a:pt x="1125" y="2091"/>
                    <a:pt x="1125" y="2091"/>
                    <a:pt x="1125" y="2091"/>
                  </a:cubicBezTo>
                  <a:cubicBezTo>
                    <a:pt x="884" y="2360"/>
                    <a:pt x="884" y="2360"/>
                    <a:pt x="884" y="2360"/>
                  </a:cubicBezTo>
                  <a:cubicBezTo>
                    <a:pt x="750" y="2429"/>
                    <a:pt x="671" y="2304"/>
                    <a:pt x="671" y="2304"/>
                  </a:cubicBezTo>
                  <a:cubicBezTo>
                    <a:pt x="505" y="2296"/>
                    <a:pt x="404" y="2237"/>
                    <a:pt x="343" y="2177"/>
                  </a:cubicBezTo>
                  <a:cubicBezTo>
                    <a:pt x="275" y="2111"/>
                    <a:pt x="257" y="2043"/>
                    <a:pt x="257" y="2043"/>
                  </a:cubicBezTo>
                  <a:cubicBezTo>
                    <a:pt x="106" y="2030"/>
                    <a:pt x="139" y="1825"/>
                    <a:pt x="145" y="1520"/>
                  </a:cubicBezTo>
                  <a:cubicBezTo>
                    <a:pt x="152" y="1215"/>
                    <a:pt x="0" y="479"/>
                    <a:pt x="199" y="296"/>
                  </a:cubicBezTo>
                  <a:cubicBezTo>
                    <a:pt x="398" y="114"/>
                    <a:pt x="880" y="0"/>
                    <a:pt x="880" y="0"/>
                  </a:cubicBezTo>
                  <a:cubicBezTo>
                    <a:pt x="880" y="8"/>
                    <a:pt x="880" y="8"/>
                    <a:pt x="880" y="8"/>
                  </a:cubicBezTo>
                  <a:cubicBezTo>
                    <a:pt x="883" y="229"/>
                    <a:pt x="1171" y="459"/>
                    <a:pt x="1355" y="448"/>
                  </a:cubicBezTo>
                  <a:cubicBezTo>
                    <a:pt x="1540" y="436"/>
                    <a:pt x="1528" y="177"/>
                    <a:pt x="1528" y="177"/>
                  </a:cubicBezTo>
                  <a:cubicBezTo>
                    <a:pt x="1664" y="263"/>
                    <a:pt x="1926" y="441"/>
                    <a:pt x="1967" y="564"/>
                  </a:cubicBezTo>
                  <a:cubicBezTo>
                    <a:pt x="1997" y="655"/>
                    <a:pt x="1988" y="864"/>
                    <a:pt x="1974" y="935"/>
                  </a:cubicBezTo>
                  <a:cubicBezTo>
                    <a:pt x="1963" y="994"/>
                    <a:pt x="1992" y="1268"/>
                    <a:pt x="1992" y="1268"/>
                  </a:cubicBezTo>
                  <a:cubicBezTo>
                    <a:pt x="2003" y="1275"/>
                    <a:pt x="2422" y="1531"/>
                    <a:pt x="2262" y="2091"/>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Oval 107">
              <a:extLst>
                <a:ext uri="{FF2B5EF4-FFF2-40B4-BE49-F238E27FC236}">
                  <a16:creationId xmlns:a16="http://schemas.microsoft.com/office/drawing/2014/main" id="{E71D465B-A577-AA47-81D8-595A756ACA82}"/>
                </a:ext>
              </a:extLst>
            </p:cNvPr>
            <p:cNvSpPr>
              <a:spLocks noChangeArrowheads="1"/>
            </p:cNvSpPr>
            <p:nvPr/>
          </p:nvSpPr>
          <p:spPr bwMode="auto">
            <a:xfrm>
              <a:off x="3236708" y="1801988"/>
              <a:ext cx="212374" cy="212374"/>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108">
              <a:extLst>
                <a:ext uri="{FF2B5EF4-FFF2-40B4-BE49-F238E27FC236}">
                  <a16:creationId xmlns:a16="http://schemas.microsoft.com/office/drawing/2014/main" id="{0A2BAD0F-8853-AF46-9C87-A0CEB887B026}"/>
                </a:ext>
              </a:extLst>
            </p:cNvPr>
            <p:cNvSpPr>
              <a:spLocks/>
            </p:cNvSpPr>
            <p:nvPr/>
          </p:nvSpPr>
          <p:spPr bwMode="auto">
            <a:xfrm>
              <a:off x="3370472" y="3235352"/>
              <a:ext cx="800680" cy="544564"/>
            </a:xfrm>
            <a:custGeom>
              <a:avLst/>
              <a:gdLst>
                <a:gd name="T0" fmla="*/ 681 w 773"/>
                <a:gd name="T1" fmla="*/ 411 h 526"/>
                <a:gd name="T2" fmla="*/ 638 w 773"/>
                <a:gd name="T3" fmla="*/ 418 h 526"/>
                <a:gd name="T4" fmla="*/ 274 w 773"/>
                <a:gd name="T5" fmla="*/ 496 h 526"/>
                <a:gd name="T6" fmla="*/ 287 w 773"/>
                <a:gd name="T7" fmla="*/ 438 h 526"/>
                <a:gd name="T8" fmla="*/ 79 w 773"/>
                <a:gd name="T9" fmla="*/ 443 h 526"/>
                <a:gd name="T10" fmla="*/ 112 w 773"/>
                <a:gd name="T11" fmla="*/ 385 h 526"/>
                <a:gd name="T12" fmla="*/ 46 w 773"/>
                <a:gd name="T13" fmla="*/ 366 h 526"/>
                <a:gd name="T14" fmla="*/ 82 w 773"/>
                <a:gd name="T15" fmla="*/ 302 h 526"/>
                <a:gd name="T16" fmla="*/ 69 w 773"/>
                <a:gd name="T17" fmla="*/ 236 h 526"/>
                <a:gd name="T18" fmla="*/ 257 w 773"/>
                <a:gd name="T19" fmla="*/ 124 h 526"/>
                <a:gd name="T20" fmla="*/ 264 w 773"/>
                <a:gd name="T21" fmla="*/ 26 h 526"/>
                <a:gd name="T22" fmla="*/ 639 w 773"/>
                <a:gd name="T23" fmla="*/ 68 h 526"/>
                <a:gd name="T24" fmla="*/ 771 w 773"/>
                <a:gd name="T25" fmla="*/ 233 h 526"/>
                <a:gd name="T26" fmla="*/ 681 w 773"/>
                <a:gd name="T27" fmla="*/ 411 h 5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73" h="526">
                  <a:moveTo>
                    <a:pt x="681" y="411"/>
                  </a:moveTo>
                  <a:cubicBezTo>
                    <a:pt x="668" y="415"/>
                    <a:pt x="654" y="417"/>
                    <a:pt x="638" y="418"/>
                  </a:cubicBezTo>
                  <a:cubicBezTo>
                    <a:pt x="638" y="418"/>
                    <a:pt x="298" y="526"/>
                    <a:pt x="274" y="496"/>
                  </a:cubicBezTo>
                  <a:cubicBezTo>
                    <a:pt x="249" y="465"/>
                    <a:pt x="287" y="438"/>
                    <a:pt x="287" y="438"/>
                  </a:cubicBezTo>
                  <a:cubicBezTo>
                    <a:pt x="287" y="438"/>
                    <a:pt x="79" y="470"/>
                    <a:pt x="79" y="443"/>
                  </a:cubicBezTo>
                  <a:cubicBezTo>
                    <a:pt x="79" y="417"/>
                    <a:pt x="112" y="385"/>
                    <a:pt x="112" y="385"/>
                  </a:cubicBezTo>
                  <a:cubicBezTo>
                    <a:pt x="112" y="385"/>
                    <a:pt x="57" y="385"/>
                    <a:pt x="46" y="366"/>
                  </a:cubicBezTo>
                  <a:cubicBezTo>
                    <a:pt x="35" y="346"/>
                    <a:pt x="82" y="302"/>
                    <a:pt x="82" y="302"/>
                  </a:cubicBezTo>
                  <a:cubicBezTo>
                    <a:pt x="82" y="302"/>
                    <a:pt x="0" y="275"/>
                    <a:pt x="69" y="236"/>
                  </a:cubicBezTo>
                  <a:cubicBezTo>
                    <a:pt x="138" y="197"/>
                    <a:pt x="257" y="124"/>
                    <a:pt x="257" y="124"/>
                  </a:cubicBezTo>
                  <a:cubicBezTo>
                    <a:pt x="257" y="124"/>
                    <a:pt x="192" y="52"/>
                    <a:pt x="264" y="26"/>
                  </a:cubicBezTo>
                  <a:cubicBezTo>
                    <a:pt x="335" y="0"/>
                    <a:pt x="639" y="68"/>
                    <a:pt x="639" y="68"/>
                  </a:cubicBezTo>
                  <a:cubicBezTo>
                    <a:pt x="639" y="68"/>
                    <a:pt x="768" y="110"/>
                    <a:pt x="771" y="233"/>
                  </a:cubicBezTo>
                  <a:cubicBezTo>
                    <a:pt x="773" y="336"/>
                    <a:pt x="747" y="391"/>
                    <a:pt x="681" y="411"/>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109">
              <a:extLst>
                <a:ext uri="{FF2B5EF4-FFF2-40B4-BE49-F238E27FC236}">
                  <a16:creationId xmlns:a16="http://schemas.microsoft.com/office/drawing/2014/main" id="{AFF93D41-1746-1642-B87B-0CF2D41E64A6}"/>
                </a:ext>
              </a:extLst>
            </p:cNvPr>
            <p:cNvSpPr>
              <a:spLocks/>
            </p:cNvSpPr>
            <p:nvPr/>
          </p:nvSpPr>
          <p:spPr bwMode="auto">
            <a:xfrm>
              <a:off x="2928608" y="4512764"/>
              <a:ext cx="1385183" cy="620638"/>
            </a:xfrm>
            <a:custGeom>
              <a:avLst/>
              <a:gdLst>
                <a:gd name="T0" fmla="*/ 1286 w 1338"/>
                <a:gd name="T1" fmla="*/ 230 h 599"/>
                <a:gd name="T2" fmla="*/ 1278 w 1338"/>
                <a:gd name="T3" fmla="*/ 354 h 599"/>
                <a:gd name="T4" fmla="*/ 1245 w 1338"/>
                <a:gd name="T5" fmla="*/ 504 h 599"/>
                <a:gd name="T6" fmla="*/ 593 w 1338"/>
                <a:gd name="T7" fmla="*/ 504 h 599"/>
                <a:gd name="T8" fmla="*/ 0 w 1338"/>
                <a:gd name="T9" fmla="*/ 269 h 599"/>
                <a:gd name="T10" fmla="*/ 241 w 1338"/>
                <a:gd name="T11" fmla="*/ 0 h 599"/>
                <a:gd name="T12" fmla="*/ 736 w 1338"/>
                <a:gd name="T13" fmla="*/ 309 h 599"/>
                <a:gd name="T14" fmla="*/ 1006 w 1338"/>
                <a:gd name="T15" fmla="*/ 217 h 599"/>
                <a:gd name="T16" fmla="*/ 1285 w 1338"/>
                <a:gd name="T17" fmla="*/ 181 h 599"/>
                <a:gd name="T18" fmla="*/ 1275 w 1338"/>
                <a:gd name="T19" fmla="*/ 215 h 599"/>
                <a:gd name="T20" fmla="*/ 1286 w 1338"/>
                <a:gd name="T21" fmla="*/ 230 h 5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38" h="599">
                  <a:moveTo>
                    <a:pt x="1286" y="230"/>
                  </a:moveTo>
                  <a:cubicBezTo>
                    <a:pt x="1304" y="270"/>
                    <a:pt x="1278" y="354"/>
                    <a:pt x="1278" y="354"/>
                  </a:cubicBezTo>
                  <a:cubicBezTo>
                    <a:pt x="1278" y="354"/>
                    <a:pt x="1338" y="408"/>
                    <a:pt x="1245" y="504"/>
                  </a:cubicBezTo>
                  <a:cubicBezTo>
                    <a:pt x="1151" y="599"/>
                    <a:pt x="593" y="504"/>
                    <a:pt x="593" y="504"/>
                  </a:cubicBezTo>
                  <a:cubicBezTo>
                    <a:pt x="0" y="269"/>
                    <a:pt x="0" y="269"/>
                    <a:pt x="0" y="269"/>
                  </a:cubicBezTo>
                  <a:cubicBezTo>
                    <a:pt x="241" y="0"/>
                    <a:pt x="241" y="0"/>
                    <a:pt x="241" y="0"/>
                  </a:cubicBezTo>
                  <a:cubicBezTo>
                    <a:pt x="736" y="309"/>
                    <a:pt x="736" y="309"/>
                    <a:pt x="736" y="309"/>
                  </a:cubicBezTo>
                  <a:cubicBezTo>
                    <a:pt x="793" y="147"/>
                    <a:pt x="1006" y="217"/>
                    <a:pt x="1006" y="217"/>
                  </a:cubicBezTo>
                  <a:cubicBezTo>
                    <a:pt x="1006" y="217"/>
                    <a:pt x="1274" y="164"/>
                    <a:pt x="1285" y="181"/>
                  </a:cubicBezTo>
                  <a:cubicBezTo>
                    <a:pt x="1297" y="197"/>
                    <a:pt x="1275" y="215"/>
                    <a:pt x="1275" y="215"/>
                  </a:cubicBezTo>
                  <a:cubicBezTo>
                    <a:pt x="1280" y="219"/>
                    <a:pt x="1284" y="224"/>
                    <a:pt x="1286" y="230"/>
                  </a:cubicBezTo>
                </a:path>
              </a:pathLst>
            </a:custGeom>
            <a:solidFill>
              <a:srgbClr val="FF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110">
              <a:extLst>
                <a:ext uri="{FF2B5EF4-FFF2-40B4-BE49-F238E27FC236}">
                  <a16:creationId xmlns:a16="http://schemas.microsoft.com/office/drawing/2014/main" id="{FF0FC708-7FC5-4646-B3A9-0FD9F993594E}"/>
                </a:ext>
              </a:extLst>
            </p:cNvPr>
            <p:cNvSpPr>
              <a:spLocks/>
            </p:cNvSpPr>
            <p:nvPr/>
          </p:nvSpPr>
          <p:spPr bwMode="auto">
            <a:xfrm>
              <a:off x="3448448" y="2073953"/>
              <a:ext cx="183846" cy="172435"/>
            </a:xfrm>
            <a:custGeom>
              <a:avLst/>
              <a:gdLst>
                <a:gd name="T0" fmla="*/ 131 w 178"/>
                <a:gd name="T1" fmla="*/ 34 h 166"/>
                <a:gd name="T2" fmla="*/ 155 w 178"/>
                <a:gd name="T3" fmla="*/ 139 h 166"/>
                <a:gd name="T4" fmla="*/ 48 w 178"/>
                <a:gd name="T5" fmla="*/ 132 h 166"/>
                <a:gd name="T6" fmla="*/ 23 w 178"/>
                <a:gd name="T7" fmla="*/ 27 h 166"/>
                <a:gd name="T8" fmla="*/ 131 w 178"/>
                <a:gd name="T9" fmla="*/ 34 h 166"/>
              </a:gdLst>
              <a:ahLst/>
              <a:cxnLst>
                <a:cxn ang="0">
                  <a:pos x="T0" y="T1"/>
                </a:cxn>
                <a:cxn ang="0">
                  <a:pos x="T2" y="T3"/>
                </a:cxn>
                <a:cxn ang="0">
                  <a:pos x="T4" y="T5"/>
                </a:cxn>
                <a:cxn ang="0">
                  <a:pos x="T6" y="T7"/>
                </a:cxn>
                <a:cxn ang="0">
                  <a:pos x="T8" y="T9"/>
                </a:cxn>
              </a:cxnLst>
              <a:rect l="0" t="0" r="r" b="b"/>
              <a:pathLst>
                <a:path w="178" h="166">
                  <a:moveTo>
                    <a:pt x="131" y="34"/>
                  </a:moveTo>
                  <a:cubicBezTo>
                    <a:pt x="167" y="65"/>
                    <a:pt x="178" y="112"/>
                    <a:pt x="155" y="139"/>
                  </a:cubicBezTo>
                  <a:cubicBezTo>
                    <a:pt x="132" y="166"/>
                    <a:pt x="84" y="163"/>
                    <a:pt x="48" y="132"/>
                  </a:cubicBezTo>
                  <a:cubicBezTo>
                    <a:pt x="11" y="101"/>
                    <a:pt x="0" y="54"/>
                    <a:pt x="23" y="27"/>
                  </a:cubicBezTo>
                  <a:cubicBezTo>
                    <a:pt x="46" y="0"/>
                    <a:pt x="94" y="3"/>
                    <a:pt x="131" y="34"/>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111">
              <a:extLst>
                <a:ext uri="{FF2B5EF4-FFF2-40B4-BE49-F238E27FC236}">
                  <a16:creationId xmlns:a16="http://schemas.microsoft.com/office/drawing/2014/main" id="{EE99D6C3-B712-E247-ACE4-86CCACDA5DB6}"/>
                </a:ext>
              </a:extLst>
            </p:cNvPr>
            <p:cNvSpPr>
              <a:spLocks/>
            </p:cNvSpPr>
            <p:nvPr/>
          </p:nvSpPr>
          <p:spPr bwMode="auto">
            <a:xfrm>
              <a:off x="3442108" y="3663903"/>
              <a:ext cx="673256" cy="938248"/>
            </a:xfrm>
            <a:custGeom>
              <a:avLst/>
              <a:gdLst>
                <a:gd name="T0" fmla="*/ 608 w 650"/>
                <a:gd name="T1" fmla="*/ 250 h 906"/>
                <a:gd name="T2" fmla="*/ 378 w 650"/>
                <a:gd name="T3" fmla="*/ 906 h 906"/>
                <a:gd name="T4" fmla="*/ 118 w 650"/>
                <a:gd name="T5" fmla="*/ 239 h 906"/>
                <a:gd name="T6" fmla="*/ 378 w 650"/>
                <a:gd name="T7" fmla="*/ 416 h 906"/>
                <a:gd name="T8" fmla="*/ 608 w 650"/>
                <a:gd name="T9" fmla="*/ 250 h 906"/>
              </a:gdLst>
              <a:ahLst/>
              <a:cxnLst>
                <a:cxn ang="0">
                  <a:pos x="T0" y="T1"/>
                </a:cxn>
                <a:cxn ang="0">
                  <a:pos x="T2" y="T3"/>
                </a:cxn>
                <a:cxn ang="0">
                  <a:pos x="T4" y="T5"/>
                </a:cxn>
                <a:cxn ang="0">
                  <a:pos x="T6" y="T7"/>
                </a:cxn>
                <a:cxn ang="0">
                  <a:pos x="T8" y="T9"/>
                </a:cxn>
              </a:cxnLst>
              <a:rect l="0" t="0" r="r" b="b"/>
              <a:pathLst>
                <a:path w="650" h="906">
                  <a:moveTo>
                    <a:pt x="608" y="250"/>
                  </a:moveTo>
                  <a:cubicBezTo>
                    <a:pt x="650" y="501"/>
                    <a:pt x="378" y="906"/>
                    <a:pt x="378" y="906"/>
                  </a:cubicBezTo>
                  <a:cubicBezTo>
                    <a:pt x="176" y="652"/>
                    <a:pt x="0" y="300"/>
                    <a:pt x="118" y="239"/>
                  </a:cubicBezTo>
                  <a:cubicBezTo>
                    <a:pt x="236" y="179"/>
                    <a:pt x="378" y="416"/>
                    <a:pt x="378" y="416"/>
                  </a:cubicBezTo>
                  <a:cubicBezTo>
                    <a:pt x="389" y="363"/>
                    <a:pt x="565" y="0"/>
                    <a:pt x="608" y="250"/>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112">
              <a:extLst>
                <a:ext uri="{FF2B5EF4-FFF2-40B4-BE49-F238E27FC236}">
                  <a16:creationId xmlns:a16="http://schemas.microsoft.com/office/drawing/2014/main" id="{3D1119C0-6A71-854E-821C-7B66240A7353}"/>
                </a:ext>
              </a:extLst>
            </p:cNvPr>
            <p:cNvSpPr>
              <a:spLocks/>
            </p:cNvSpPr>
            <p:nvPr/>
          </p:nvSpPr>
          <p:spPr bwMode="auto">
            <a:xfrm>
              <a:off x="4819050" y="5527085"/>
              <a:ext cx="812091" cy="534421"/>
            </a:xfrm>
            <a:custGeom>
              <a:avLst/>
              <a:gdLst>
                <a:gd name="T0" fmla="*/ 33 w 784"/>
                <a:gd name="T1" fmla="*/ 81 h 516"/>
                <a:gd name="T2" fmla="*/ 34 w 784"/>
                <a:gd name="T3" fmla="*/ 50 h 516"/>
                <a:gd name="T4" fmla="*/ 35 w 784"/>
                <a:gd name="T5" fmla="*/ 50 h 516"/>
                <a:gd name="T6" fmla="*/ 417 w 784"/>
                <a:gd name="T7" fmla="*/ 1 h 516"/>
                <a:gd name="T8" fmla="*/ 724 w 784"/>
                <a:gd name="T9" fmla="*/ 131 h 516"/>
                <a:gd name="T10" fmla="*/ 589 w 784"/>
                <a:gd name="T11" fmla="*/ 509 h 516"/>
                <a:gd name="T12" fmla="*/ 0 w 784"/>
                <a:gd name="T13" fmla="*/ 394 h 516"/>
                <a:gd name="T14" fmla="*/ 33 w 784"/>
                <a:gd name="T15" fmla="*/ 81 h 5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4" h="516">
                  <a:moveTo>
                    <a:pt x="33" y="81"/>
                  </a:moveTo>
                  <a:cubicBezTo>
                    <a:pt x="33" y="81"/>
                    <a:pt x="35" y="67"/>
                    <a:pt x="34" y="50"/>
                  </a:cubicBezTo>
                  <a:cubicBezTo>
                    <a:pt x="35" y="50"/>
                    <a:pt x="35" y="50"/>
                    <a:pt x="35" y="50"/>
                  </a:cubicBezTo>
                  <a:cubicBezTo>
                    <a:pt x="35" y="50"/>
                    <a:pt x="232" y="2"/>
                    <a:pt x="417" y="1"/>
                  </a:cubicBezTo>
                  <a:cubicBezTo>
                    <a:pt x="561" y="0"/>
                    <a:pt x="698" y="28"/>
                    <a:pt x="724" y="131"/>
                  </a:cubicBezTo>
                  <a:cubicBezTo>
                    <a:pt x="784" y="364"/>
                    <a:pt x="762" y="502"/>
                    <a:pt x="589" y="509"/>
                  </a:cubicBezTo>
                  <a:cubicBezTo>
                    <a:pt x="416" y="516"/>
                    <a:pt x="0" y="394"/>
                    <a:pt x="0" y="394"/>
                  </a:cubicBezTo>
                  <a:lnTo>
                    <a:pt x="33" y="81"/>
                  </a:lnTo>
                  <a:close/>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113">
              <a:extLst>
                <a:ext uri="{FF2B5EF4-FFF2-40B4-BE49-F238E27FC236}">
                  <a16:creationId xmlns:a16="http://schemas.microsoft.com/office/drawing/2014/main" id="{ED7784F8-DD56-B943-9295-0304855B8170}"/>
                </a:ext>
              </a:extLst>
            </p:cNvPr>
            <p:cNvSpPr>
              <a:spLocks/>
            </p:cNvSpPr>
            <p:nvPr/>
          </p:nvSpPr>
          <p:spPr bwMode="auto">
            <a:xfrm>
              <a:off x="3108650" y="5906822"/>
              <a:ext cx="907818" cy="573092"/>
            </a:xfrm>
            <a:custGeom>
              <a:avLst/>
              <a:gdLst>
                <a:gd name="T0" fmla="*/ 877 w 877"/>
                <a:gd name="T1" fmla="*/ 32 h 553"/>
                <a:gd name="T2" fmla="*/ 180 w 877"/>
                <a:gd name="T3" fmla="*/ 322 h 553"/>
                <a:gd name="T4" fmla="*/ 314 w 877"/>
                <a:gd name="T5" fmla="*/ 0 h 553"/>
                <a:gd name="T6" fmla="*/ 314 w 877"/>
                <a:gd name="T7" fmla="*/ 0 h 553"/>
                <a:gd name="T8" fmla="*/ 877 w 877"/>
                <a:gd name="T9" fmla="*/ 32 h 553"/>
              </a:gdLst>
              <a:ahLst/>
              <a:cxnLst>
                <a:cxn ang="0">
                  <a:pos x="T0" y="T1"/>
                </a:cxn>
                <a:cxn ang="0">
                  <a:pos x="T2" y="T3"/>
                </a:cxn>
                <a:cxn ang="0">
                  <a:pos x="T4" y="T5"/>
                </a:cxn>
                <a:cxn ang="0">
                  <a:pos x="T6" y="T7"/>
                </a:cxn>
                <a:cxn ang="0">
                  <a:pos x="T8" y="T9"/>
                </a:cxn>
              </a:cxnLst>
              <a:rect l="0" t="0" r="r" b="b"/>
              <a:pathLst>
                <a:path w="877" h="553">
                  <a:moveTo>
                    <a:pt x="877" y="32"/>
                  </a:moveTo>
                  <a:cubicBezTo>
                    <a:pt x="763" y="248"/>
                    <a:pt x="362" y="553"/>
                    <a:pt x="180" y="322"/>
                  </a:cubicBezTo>
                  <a:cubicBezTo>
                    <a:pt x="0" y="94"/>
                    <a:pt x="306" y="2"/>
                    <a:pt x="314" y="0"/>
                  </a:cubicBezTo>
                  <a:cubicBezTo>
                    <a:pt x="314" y="0"/>
                    <a:pt x="314" y="0"/>
                    <a:pt x="314" y="0"/>
                  </a:cubicBezTo>
                  <a:cubicBezTo>
                    <a:pt x="517" y="19"/>
                    <a:pt x="713" y="28"/>
                    <a:pt x="877" y="32"/>
                  </a:cubicBezTo>
                </a:path>
              </a:pathLst>
            </a:custGeom>
            <a:solidFill>
              <a:srgbClr val="96A3A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114">
              <a:extLst>
                <a:ext uri="{FF2B5EF4-FFF2-40B4-BE49-F238E27FC236}">
                  <a16:creationId xmlns:a16="http://schemas.microsoft.com/office/drawing/2014/main" id="{4B42A10E-0881-8D4E-947C-E3DCC49AB15E}"/>
                </a:ext>
              </a:extLst>
            </p:cNvPr>
            <p:cNvSpPr>
              <a:spLocks/>
            </p:cNvSpPr>
            <p:nvPr/>
          </p:nvSpPr>
          <p:spPr bwMode="auto">
            <a:xfrm>
              <a:off x="1866106" y="4278836"/>
              <a:ext cx="3791662" cy="1787742"/>
            </a:xfrm>
            <a:custGeom>
              <a:avLst/>
              <a:gdLst>
                <a:gd name="T0" fmla="*/ 2887 w 3662"/>
                <a:gd name="T1" fmla="*/ 1255 h 1726"/>
                <a:gd name="T2" fmla="*/ 2885 w 3662"/>
                <a:gd name="T3" fmla="*/ 1286 h 1726"/>
                <a:gd name="T4" fmla="*/ 2852 w 3662"/>
                <a:gd name="T5" fmla="*/ 1599 h 1726"/>
                <a:gd name="T6" fmla="*/ 2847 w 3662"/>
                <a:gd name="T7" fmla="*/ 1640 h 1726"/>
                <a:gd name="T8" fmla="*/ 2727 w 3662"/>
                <a:gd name="T9" fmla="*/ 1649 h 1726"/>
                <a:gd name="T10" fmla="*/ 2515 w 3662"/>
                <a:gd name="T11" fmla="*/ 1605 h 1726"/>
                <a:gd name="T12" fmla="*/ 2077 w 3662"/>
                <a:gd name="T13" fmla="*/ 1604 h 1726"/>
                <a:gd name="T14" fmla="*/ 1514 w 3662"/>
                <a:gd name="T15" fmla="*/ 1572 h 1726"/>
                <a:gd name="T16" fmla="*/ 1514 w 3662"/>
                <a:gd name="T17" fmla="*/ 1572 h 1726"/>
                <a:gd name="T18" fmla="*/ 182 w 3662"/>
                <a:gd name="T19" fmla="*/ 1056 h 1726"/>
                <a:gd name="T20" fmla="*/ 485 w 3662"/>
                <a:gd name="T21" fmla="*/ 312 h 1726"/>
                <a:gd name="T22" fmla="*/ 813 w 3662"/>
                <a:gd name="T23" fmla="*/ 439 h 1726"/>
                <a:gd name="T24" fmla="*/ 1026 w 3662"/>
                <a:gd name="T25" fmla="*/ 495 h 1726"/>
                <a:gd name="T26" fmla="*/ 1619 w 3662"/>
                <a:gd name="T27" fmla="*/ 730 h 1726"/>
                <a:gd name="T28" fmla="*/ 2271 w 3662"/>
                <a:gd name="T29" fmla="*/ 730 h 1726"/>
                <a:gd name="T30" fmla="*/ 2304 w 3662"/>
                <a:gd name="T31" fmla="*/ 580 h 1726"/>
                <a:gd name="T32" fmla="*/ 2312 w 3662"/>
                <a:gd name="T33" fmla="*/ 456 h 1726"/>
                <a:gd name="T34" fmla="*/ 2404 w 3662"/>
                <a:gd name="T35" fmla="*/ 226 h 1726"/>
                <a:gd name="T36" fmla="*/ 2404 w 3662"/>
                <a:gd name="T37" fmla="*/ 226 h 1726"/>
                <a:gd name="T38" fmla="*/ 3324 w 3662"/>
                <a:gd name="T39" fmla="*/ 312 h 1726"/>
                <a:gd name="T40" fmla="*/ 3269 w 3662"/>
                <a:gd name="T41" fmla="*/ 1206 h 1726"/>
                <a:gd name="T42" fmla="*/ 2887 w 3662"/>
                <a:gd name="T43" fmla="*/ 1255 h 17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662" h="1726">
                  <a:moveTo>
                    <a:pt x="2887" y="1255"/>
                  </a:moveTo>
                  <a:cubicBezTo>
                    <a:pt x="2887" y="1272"/>
                    <a:pt x="2885" y="1286"/>
                    <a:pt x="2885" y="1286"/>
                  </a:cubicBezTo>
                  <a:cubicBezTo>
                    <a:pt x="2852" y="1599"/>
                    <a:pt x="2852" y="1599"/>
                    <a:pt x="2852" y="1599"/>
                  </a:cubicBezTo>
                  <a:cubicBezTo>
                    <a:pt x="2847" y="1640"/>
                    <a:pt x="2847" y="1640"/>
                    <a:pt x="2847" y="1640"/>
                  </a:cubicBezTo>
                  <a:cubicBezTo>
                    <a:pt x="2810" y="1723"/>
                    <a:pt x="2727" y="1649"/>
                    <a:pt x="2727" y="1649"/>
                  </a:cubicBezTo>
                  <a:cubicBezTo>
                    <a:pt x="2613" y="1726"/>
                    <a:pt x="2515" y="1605"/>
                    <a:pt x="2515" y="1605"/>
                  </a:cubicBezTo>
                  <a:cubicBezTo>
                    <a:pt x="2515" y="1605"/>
                    <a:pt x="2336" y="1611"/>
                    <a:pt x="2077" y="1604"/>
                  </a:cubicBezTo>
                  <a:cubicBezTo>
                    <a:pt x="1913" y="1600"/>
                    <a:pt x="1717" y="1591"/>
                    <a:pt x="1514" y="1572"/>
                  </a:cubicBezTo>
                  <a:cubicBezTo>
                    <a:pt x="1514" y="1572"/>
                    <a:pt x="1514" y="1572"/>
                    <a:pt x="1514" y="1572"/>
                  </a:cubicBezTo>
                  <a:cubicBezTo>
                    <a:pt x="926" y="1517"/>
                    <a:pt x="279" y="1382"/>
                    <a:pt x="182" y="1056"/>
                  </a:cubicBezTo>
                  <a:cubicBezTo>
                    <a:pt x="0" y="439"/>
                    <a:pt x="485" y="312"/>
                    <a:pt x="485" y="312"/>
                  </a:cubicBezTo>
                  <a:cubicBezTo>
                    <a:pt x="546" y="372"/>
                    <a:pt x="647" y="431"/>
                    <a:pt x="813" y="439"/>
                  </a:cubicBezTo>
                  <a:cubicBezTo>
                    <a:pt x="813" y="439"/>
                    <a:pt x="892" y="564"/>
                    <a:pt x="1026" y="495"/>
                  </a:cubicBezTo>
                  <a:cubicBezTo>
                    <a:pt x="1619" y="730"/>
                    <a:pt x="1619" y="730"/>
                    <a:pt x="1619" y="730"/>
                  </a:cubicBezTo>
                  <a:cubicBezTo>
                    <a:pt x="1619" y="730"/>
                    <a:pt x="2177" y="825"/>
                    <a:pt x="2271" y="730"/>
                  </a:cubicBezTo>
                  <a:cubicBezTo>
                    <a:pt x="2364" y="634"/>
                    <a:pt x="2304" y="580"/>
                    <a:pt x="2304" y="580"/>
                  </a:cubicBezTo>
                  <a:cubicBezTo>
                    <a:pt x="2304" y="580"/>
                    <a:pt x="2330" y="496"/>
                    <a:pt x="2312" y="456"/>
                  </a:cubicBezTo>
                  <a:cubicBezTo>
                    <a:pt x="2354" y="374"/>
                    <a:pt x="2384" y="298"/>
                    <a:pt x="2404" y="226"/>
                  </a:cubicBezTo>
                  <a:cubicBezTo>
                    <a:pt x="2404" y="226"/>
                    <a:pt x="2404" y="226"/>
                    <a:pt x="2404" y="226"/>
                  </a:cubicBezTo>
                  <a:cubicBezTo>
                    <a:pt x="2415" y="222"/>
                    <a:pt x="2963" y="0"/>
                    <a:pt x="3324" y="312"/>
                  </a:cubicBezTo>
                  <a:cubicBezTo>
                    <a:pt x="3662" y="603"/>
                    <a:pt x="3374" y="1048"/>
                    <a:pt x="3269" y="1206"/>
                  </a:cubicBezTo>
                  <a:cubicBezTo>
                    <a:pt x="3084" y="1207"/>
                    <a:pt x="2887" y="1255"/>
                    <a:pt x="2887" y="1255"/>
                  </a:cubicBezTo>
                  <a:close/>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115">
              <a:extLst>
                <a:ext uri="{FF2B5EF4-FFF2-40B4-BE49-F238E27FC236}">
                  <a16:creationId xmlns:a16="http://schemas.microsoft.com/office/drawing/2014/main" id="{D6E511CE-B1F2-5141-9127-5D11176666F4}"/>
                </a:ext>
              </a:extLst>
            </p:cNvPr>
            <p:cNvSpPr>
              <a:spLocks/>
            </p:cNvSpPr>
            <p:nvPr/>
          </p:nvSpPr>
          <p:spPr bwMode="auto">
            <a:xfrm>
              <a:off x="3203743" y="2198208"/>
              <a:ext cx="307466" cy="282108"/>
            </a:xfrm>
            <a:custGeom>
              <a:avLst/>
              <a:gdLst>
                <a:gd name="T0" fmla="*/ 297 w 297"/>
                <a:gd name="T1" fmla="*/ 189 h 272"/>
                <a:gd name="T2" fmla="*/ 297 w 297"/>
                <a:gd name="T3" fmla="*/ 272 h 272"/>
                <a:gd name="T4" fmla="*/ 10 w 297"/>
                <a:gd name="T5" fmla="*/ 0 h 272"/>
                <a:gd name="T6" fmla="*/ 241 w 297"/>
                <a:gd name="T7" fmla="*/ 179 h 272"/>
                <a:gd name="T8" fmla="*/ 297 w 297"/>
                <a:gd name="T9" fmla="*/ 189 h 272"/>
              </a:gdLst>
              <a:ahLst/>
              <a:cxnLst>
                <a:cxn ang="0">
                  <a:pos x="T0" y="T1"/>
                </a:cxn>
                <a:cxn ang="0">
                  <a:pos x="T2" y="T3"/>
                </a:cxn>
                <a:cxn ang="0">
                  <a:pos x="T4" y="T5"/>
                </a:cxn>
                <a:cxn ang="0">
                  <a:pos x="T6" y="T7"/>
                </a:cxn>
                <a:cxn ang="0">
                  <a:pos x="T8" y="T9"/>
                </a:cxn>
              </a:cxnLst>
              <a:rect l="0" t="0" r="r" b="b"/>
              <a:pathLst>
                <a:path w="297" h="272">
                  <a:moveTo>
                    <a:pt x="297" y="189"/>
                  </a:moveTo>
                  <a:cubicBezTo>
                    <a:pt x="297" y="272"/>
                    <a:pt x="297" y="272"/>
                    <a:pt x="297" y="272"/>
                  </a:cubicBezTo>
                  <a:cubicBezTo>
                    <a:pt x="0" y="216"/>
                    <a:pt x="10" y="0"/>
                    <a:pt x="10" y="0"/>
                  </a:cubicBezTo>
                  <a:cubicBezTo>
                    <a:pt x="59" y="88"/>
                    <a:pt x="145" y="154"/>
                    <a:pt x="241" y="179"/>
                  </a:cubicBezTo>
                  <a:cubicBezTo>
                    <a:pt x="260" y="184"/>
                    <a:pt x="278" y="187"/>
                    <a:pt x="297" y="18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Freeform 116">
              <a:extLst>
                <a:ext uri="{FF2B5EF4-FFF2-40B4-BE49-F238E27FC236}">
                  <a16:creationId xmlns:a16="http://schemas.microsoft.com/office/drawing/2014/main" id="{767A9ED8-D4BA-0B4D-B9BD-EF983F86111E}"/>
                </a:ext>
              </a:extLst>
            </p:cNvPr>
            <p:cNvSpPr>
              <a:spLocks noEditPoints="1"/>
            </p:cNvSpPr>
            <p:nvPr/>
          </p:nvSpPr>
          <p:spPr bwMode="auto">
            <a:xfrm>
              <a:off x="2804987" y="754701"/>
              <a:ext cx="1930381" cy="2539608"/>
            </a:xfrm>
            <a:custGeom>
              <a:avLst/>
              <a:gdLst>
                <a:gd name="T0" fmla="*/ 1783 w 1864"/>
                <a:gd name="T1" fmla="*/ 1119 h 2452"/>
                <a:gd name="T2" fmla="*/ 1820 w 1864"/>
                <a:gd name="T3" fmla="*/ 809 h 2452"/>
                <a:gd name="T4" fmla="*/ 1483 w 1864"/>
                <a:gd name="T5" fmla="*/ 546 h 2452"/>
                <a:gd name="T6" fmla="*/ 1293 w 1864"/>
                <a:gd name="T7" fmla="*/ 290 h 2452"/>
                <a:gd name="T8" fmla="*/ 786 w 1864"/>
                <a:gd name="T9" fmla="*/ 3 h 2452"/>
                <a:gd name="T10" fmla="*/ 299 w 1864"/>
                <a:gd name="T11" fmla="*/ 348 h 2452"/>
                <a:gd name="T12" fmla="*/ 137 w 1864"/>
                <a:gd name="T13" fmla="*/ 429 h 2452"/>
                <a:gd name="T14" fmla="*/ 126 w 1864"/>
                <a:gd name="T15" fmla="*/ 988 h 2452"/>
                <a:gd name="T16" fmla="*/ 209 w 1864"/>
                <a:gd name="T17" fmla="*/ 1307 h 2452"/>
                <a:gd name="T18" fmla="*/ 376 w 1864"/>
                <a:gd name="T19" fmla="*/ 952 h 2452"/>
                <a:gd name="T20" fmla="*/ 574 w 1864"/>
                <a:gd name="T21" fmla="*/ 748 h 2452"/>
                <a:gd name="T22" fmla="*/ 903 w 1864"/>
                <a:gd name="T23" fmla="*/ 835 h 2452"/>
                <a:gd name="T24" fmla="*/ 1296 w 1864"/>
                <a:gd name="T25" fmla="*/ 706 h 2452"/>
                <a:gd name="T26" fmla="*/ 1076 w 1864"/>
                <a:gd name="T27" fmla="*/ 1372 h 2452"/>
                <a:gd name="T28" fmla="*/ 682 w 1864"/>
                <a:gd name="T29" fmla="*/ 1583 h 2452"/>
                <a:gd name="T30" fmla="*/ 763 w 1864"/>
                <a:gd name="T31" fmla="*/ 1715 h 2452"/>
                <a:gd name="T32" fmla="*/ 1211 w 1864"/>
                <a:gd name="T33" fmla="*/ 2364 h 2452"/>
                <a:gd name="T34" fmla="*/ 1214 w 1864"/>
                <a:gd name="T35" fmla="*/ 2370 h 2452"/>
                <a:gd name="T36" fmla="*/ 1569 w 1864"/>
                <a:gd name="T37" fmla="*/ 2316 h 2452"/>
                <a:gd name="T38" fmla="*/ 1587 w 1864"/>
                <a:gd name="T39" fmla="*/ 2068 h 2452"/>
                <a:gd name="T40" fmla="*/ 1643 w 1864"/>
                <a:gd name="T41" fmla="*/ 1957 h 2452"/>
                <a:gd name="T42" fmla="*/ 1698 w 1864"/>
                <a:gd name="T43" fmla="*/ 1819 h 2452"/>
                <a:gd name="T44" fmla="*/ 1630 w 1864"/>
                <a:gd name="T45" fmla="*/ 1547 h 2452"/>
                <a:gd name="T46" fmla="*/ 1839 w 1864"/>
                <a:gd name="T47" fmla="*/ 1400 h 2452"/>
                <a:gd name="T48" fmla="*/ 157 w 1864"/>
                <a:gd name="T49" fmla="*/ 1017 h 2452"/>
                <a:gd name="T50" fmla="*/ 118 w 1864"/>
                <a:gd name="T51" fmla="*/ 463 h 2452"/>
                <a:gd name="T52" fmla="*/ 91 w 1864"/>
                <a:gd name="T53" fmla="*/ 542 h 2452"/>
                <a:gd name="T54" fmla="*/ 193 w 1864"/>
                <a:gd name="T55" fmla="*/ 1093 h 2452"/>
                <a:gd name="T56" fmla="*/ 1059 w 1864"/>
                <a:gd name="T57" fmla="*/ 822 h 2452"/>
                <a:gd name="T58" fmla="*/ 754 w 1864"/>
                <a:gd name="T59" fmla="*/ 772 h 2452"/>
                <a:gd name="T60" fmla="*/ 903 w 1864"/>
                <a:gd name="T61" fmla="*/ 783 h 2452"/>
                <a:gd name="T62" fmla="*/ 1059 w 1864"/>
                <a:gd name="T63" fmla="*/ 822 h 2452"/>
                <a:gd name="T64" fmla="*/ 1581 w 1864"/>
                <a:gd name="T65" fmla="*/ 2030 h 2452"/>
                <a:gd name="T66" fmla="*/ 1439 w 1864"/>
                <a:gd name="T67" fmla="*/ 2418 h 2452"/>
                <a:gd name="T68" fmla="*/ 1504 w 1864"/>
                <a:gd name="T69" fmla="*/ 2280 h 2452"/>
                <a:gd name="T70" fmla="*/ 1664 w 1864"/>
                <a:gd name="T71" fmla="*/ 1897 h 2452"/>
                <a:gd name="T72" fmla="*/ 1637 w 1864"/>
                <a:gd name="T73" fmla="*/ 747 h 2452"/>
                <a:gd name="T74" fmla="*/ 1726 w 1864"/>
                <a:gd name="T75" fmla="*/ 944 h 2452"/>
                <a:gd name="T76" fmla="*/ 1666 w 1864"/>
                <a:gd name="T77" fmla="*/ 1154 h 2452"/>
                <a:gd name="T78" fmla="*/ 1643 w 1864"/>
                <a:gd name="T79" fmla="*/ 1377 h 2452"/>
                <a:gd name="T80" fmla="*/ 1606 w 1864"/>
                <a:gd name="T81" fmla="*/ 1492 h 2452"/>
                <a:gd name="T82" fmla="*/ 1702 w 1864"/>
                <a:gd name="T83" fmla="*/ 976 h 2452"/>
                <a:gd name="T84" fmla="*/ 1764 w 1864"/>
                <a:gd name="T85" fmla="*/ 1456 h 2452"/>
                <a:gd name="T86" fmla="*/ 1612 w 1864"/>
                <a:gd name="T87" fmla="*/ 1508 h 2452"/>
                <a:gd name="T88" fmla="*/ 1650 w 1864"/>
                <a:gd name="T89" fmla="*/ 1294 h 2452"/>
                <a:gd name="T90" fmla="*/ 1741 w 1864"/>
                <a:gd name="T91" fmla="*/ 962 h 2452"/>
                <a:gd name="T92" fmla="*/ 1559 w 1864"/>
                <a:gd name="T93" fmla="*/ 679 h 2452"/>
                <a:gd name="T94" fmla="*/ 1218 w 1864"/>
                <a:gd name="T95" fmla="*/ 373 h 2452"/>
                <a:gd name="T96" fmla="*/ 480 w 1864"/>
                <a:gd name="T97" fmla="*/ 147 h 2452"/>
                <a:gd name="T98" fmla="*/ 442 w 1864"/>
                <a:gd name="T99" fmla="*/ 152 h 2452"/>
                <a:gd name="T100" fmla="*/ 1033 w 1864"/>
                <a:gd name="T101" fmla="*/ 69 h 2452"/>
                <a:gd name="T102" fmla="*/ 1328 w 1864"/>
                <a:gd name="T103" fmla="*/ 399 h 2452"/>
                <a:gd name="T104" fmla="*/ 1698 w 1864"/>
                <a:gd name="T105" fmla="*/ 655 h 2452"/>
                <a:gd name="T106" fmla="*/ 1795 w 1864"/>
                <a:gd name="T107" fmla="*/ 910 h 2452"/>
                <a:gd name="T108" fmla="*/ 1771 w 1864"/>
                <a:gd name="T109" fmla="*/ 1135 h 2452"/>
                <a:gd name="T110" fmla="*/ 1842 w 1864"/>
                <a:gd name="T111" fmla="*/ 1349 h 2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864" h="2452">
                  <a:moveTo>
                    <a:pt x="1843" y="1263"/>
                  </a:moveTo>
                  <a:cubicBezTo>
                    <a:pt x="1824" y="1215"/>
                    <a:pt x="1793" y="1171"/>
                    <a:pt x="1783" y="1119"/>
                  </a:cubicBezTo>
                  <a:cubicBezTo>
                    <a:pt x="1772" y="1066"/>
                    <a:pt x="1785" y="1012"/>
                    <a:pt x="1798" y="961"/>
                  </a:cubicBezTo>
                  <a:cubicBezTo>
                    <a:pt x="1810" y="911"/>
                    <a:pt x="1824" y="860"/>
                    <a:pt x="1820" y="809"/>
                  </a:cubicBezTo>
                  <a:cubicBezTo>
                    <a:pt x="1816" y="759"/>
                    <a:pt x="1794" y="716"/>
                    <a:pt x="1758" y="682"/>
                  </a:cubicBezTo>
                  <a:cubicBezTo>
                    <a:pt x="1682" y="609"/>
                    <a:pt x="1574" y="592"/>
                    <a:pt x="1483" y="546"/>
                  </a:cubicBezTo>
                  <a:cubicBezTo>
                    <a:pt x="1433" y="522"/>
                    <a:pt x="1393" y="487"/>
                    <a:pt x="1365" y="439"/>
                  </a:cubicBezTo>
                  <a:cubicBezTo>
                    <a:pt x="1337" y="391"/>
                    <a:pt x="1320" y="338"/>
                    <a:pt x="1293" y="290"/>
                  </a:cubicBezTo>
                  <a:cubicBezTo>
                    <a:pt x="1244" y="203"/>
                    <a:pt x="1170" y="129"/>
                    <a:pt x="1082" y="78"/>
                  </a:cubicBezTo>
                  <a:cubicBezTo>
                    <a:pt x="993" y="26"/>
                    <a:pt x="890" y="0"/>
                    <a:pt x="786" y="3"/>
                  </a:cubicBezTo>
                  <a:cubicBezTo>
                    <a:pt x="679" y="7"/>
                    <a:pt x="573" y="41"/>
                    <a:pt x="484" y="101"/>
                  </a:cubicBezTo>
                  <a:cubicBezTo>
                    <a:pt x="398" y="160"/>
                    <a:pt x="324" y="246"/>
                    <a:pt x="299" y="348"/>
                  </a:cubicBezTo>
                  <a:cubicBezTo>
                    <a:pt x="295" y="366"/>
                    <a:pt x="292" y="384"/>
                    <a:pt x="291" y="402"/>
                  </a:cubicBezTo>
                  <a:cubicBezTo>
                    <a:pt x="239" y="388"/>
                    <a:pt x="182" y="398"/>
                    <a:pt x="137" y="429"/>
                  </a:cubicBezTo>
                  <a:cubicBezTo>
                    <a:pt x="87" y="462"/>
                    <a:pt x="53" y="516"/>
                    <a:pt x="38" y="574"/>
                  </a:cubicBezTo>
                  <a:cubicBezTo>
                    <a:pt x="0" y="717"/>
                    <a:pt x="65" y="861"/>
                    <a:pt x="126" y="988"/>
                  </a:cubicBezTo>
                  <a:cubicBezTo>
                    <a:pt x="153" y="1043"/>
                    <a:pt x="179" y="1098"/>
                    <a:pt x="206" y="1153"/>
                  </a:cubicBezTo>
                  <a:cubicBezTo>
                    <a:pt x="215" y="1204"/>
                    <a:pt x="217" y="1255"/>
                    <a:pt x="209" y="1307"/>
                  </a:cubicBezTo>
                  <a:cubicBezTo>
                    <a:pt x="219" y="1311"/>
                    <a:pt x="219" y="1311"/>
                    <a:pt x="219" y="1311"/>
                  </a:cubicBezTo>
                  <a:cubicBezTo>
                    <a:pt x="376" y="952"/>
                    <a:pt x="376" y="952"/>
                    <a:pt x="376" y="952"/>
                  </a:cubicBezTo>
                  <a:cubicBezTo>
                    <a:pt x="376" y="952"/>
                    <a:pt x="240" y="809"/>
                    <a:pt x="342" y="690"/>
                  </a:cubicBezTo>
                  <a:cubicBezTo>
                    <a:pt x="476" y="533"/>
                    <a:pt x="573" y="747"/>
                    <a:pt x="574" y="748"/>
                  </a:cubicBezTo>
                  <a:cubicBezTo>
                    <a:pt x="574" y="748"/>
                    <a:pt x="577" y="747"/>
                    <a:pt x="582" y="745"/>
                  </a:cubicBezTo>
                  <a:cubicBezTo>
                    <a:pt x="694" y="753"/>
                    <a:pt x="794" y="813"/>
                    <a:pt x="903" y="835"/>
                  </a:cubicBezTo>
                  <a:cubicBezTo>
                    <a:pt x="1001" y="855"/>
                    <a:pt x="1105" y="838"/>
                    <a:pt x="1192" y="789"/>
                  </a:cubicBezTo>
                  <a:cubicBezTo>
                    <a:pt x="1231" y="767"/>
                    <a:pt x="1266" y="739"/>
                    <a:pt x="1296" y="706"/>
                  </a:cubicBezTo>
                  <a:cubicBezTo>
                    <a:pt x="1327" y="810"/>
                    <a:pt x="1301" y="925"/>
                    <a:pt x="1263" y="1027"/>
                  </a:cubicBezTo>
                  <a:cubicBezTo>
                    <a:pt x="1217" y="1150"/>
                    <a:pt x="1154" y="1267"/>
                    <a:pt x="1076" y="1372"/>
                  </a:cubicBezTo>
                  <a:cubicBezTo>
                    <a:pt x="1031" y="1433"/>
                    <a:pt x="980" y="1491"/>
                    <a:pt x="915" y="1531"/>
                  </a:cubicBezTo>
                  <a:cubicBezTo>
                    <a:pt x="846" y="1573"/>
                    <a:pt x="763" y="1591"/>
                    <a:pt x="682" y="1583"/>
                  </a:cubicBezTo>
                  <a:cubicBezTo>
                    <a:pt x="682" y="1666"/>
                    <a:pt x="682" y="1666"/>
                    <a:pt x="682" y="1666"/>
                  </a:cubicBezTo>
                  <a:cubicBezTo>
                    <a:pt x="682" y="1666"/>
                    <a:pt x="714" y="1685"/>
                    <a:pt x="763" y="1715"/>
                  </a:cubicBezTo>
                  <a:cubicBezTo>
                    <a:pt x="899" y="1801"/>
                    <a:pt x="1161" y="1979"/>
                    <a:pt x="1202" y="2102"/>
                  </a:cubicBezTo>
                  <a:cubicBezTo>
                    <a:pt x="1232" y="2193"/>
                    <a:pt x="1224" y="2292"/>
                    <a:pt x="1211" y="2364"/>
                  </a:cubicBezTo>
                  <a:cubicBezTo>
                    <a:pt x="1211" y="2364"/>
                    <a:pt x="1211" y="2364"/>
                    <a:pt x="1212" y="2364"/>
                  </a:cubicBezTo>
                  <a:cubicBezTo>
                    <a:pt x="1212" y="2366"/>
                    <a:pt x="1212" y="2368"/>
                    <a:pt x="1214" y="2370"/>
                  </a:cubicBezTo>
                  <a:cubicBezTo>
                    <a:pt x="1262" y="2425"/>
                    <a:pt x="1339" y="2452"/>
                    <a:pt x="1411" y="2440"/>
                  </a:cubicBezTo>
                  <a:cubicBezTo>
                    <a:pt x="1480" y="2429"/>
                    <a:pt x="1541" y="2379"/>
                    <a:pt x="1569" y="2316"/>
                  </a:cubicBezTo>
                  <a:cubicBezTo>
                    <a:pt x="1585" y="2279"/>
                    <a:pt x="1589" y="2239"/>
                    <a:pt x="1588" y="2199"/>
                  </a:cubicBezTo>
                  <a:cubicBezTo>
                    <a:pt x="1587" y="2156"/>
                    <a:pt x="1581" y="2111"/>
                    <a:pt x="1587" y="2068"/>
                  </a:cubicBezTo>
                  <a:cubicBezTo>
                    <a:pt x="1590" y="2047"/>
                    <a:pt x="1597" y="2026"/>
                    <a:pt x="1607" y="2007"/>
                  </a:cubicBezTo>
                  <a:cubicBezTo>
                    <a:pt x="1617" y="1989"/>
                    <a:pt x="1630" y="1973"/>
                    <a:pt x="1643" y="1957"/>
                  </a:cubicBezTo>
                  <a:cubicBezTo>
                    <a:pt x="1665" y="1927"/>
                    <a:pt x="1685" y="1897"/>
                    <a:pt x="1693" y="1860"/>
                  </a:cubicBezTo>
                  <a:cubicBezTo>
                    <a:pt x="1696" y="1846"/>
                    <a:pt x="1698" y="1833"/>
                    <a:pt x="1698" y="1819"/>
                  </a:cubicBezTo>
                  <a:cubicBezTo>
                    <a:pt x="1714" y="1744"/>
                    <a:pt x="1686" y="1664"/>
                    <a:pt x="1653" y="1594"/>
                  </a:cubicBezTo>
                  <a:cubicBezTo>
                    <a:pt x="1645" y="1578"/>
                    <a:pt x="1638" y="1563"/>
                    <a:pt x="1630" y="1547"/>
                  </a:cubicBezTo>
                  <a:cubicBezTo>
                    <a:pt x="1664" y="1526"/>
                    <a:pt x="1701" y="1510"/>
                    <a:pt x="1735" y="1491"/>
                  </a:cubicBezTo>
                  <a:cubicBezTo>
                    <a:pt x="1775" y="1469"/>
                    <a:pt x="1816" y="1441"/>
                    <a:pt x="1839" y="1400"/>
                  </a:cubicBezTo>
                  <a:cubicBezTo>
                    <a:pt x="1864" y="1357"/>
                    <a:pt x="1861" y="1308"/>
                    <a:pt x="1843" y="1263"/>
                  </a:cubicBezTo>
                  <a:moveTo>
                    <a:pt x="157" y="1017"/>
                  </a:moveTo>
                  <a:cubicBezTo>
                    <a:pt x="127" y="955"/>
                    <a:pt x="95" y="893"/>
                    <a:pt x="73" y="828"/>
                  </a:cubicBezTo>
                  <a:cubicBezTo>
                    <a:pt x="32" y="709"/>
                    <a:pt x="19" y="558"/>
                    <a:pt x="118" y="463"/>
                  </a:cubicBezTo>
                  <a:cubicBezTo>
                    <a:pt x="128" y="454"/>
                    <a:pt x="138" y="446"/>
                    <a:pt x="150" y="439"/>
                  </a:cubicBezTo>
                  <a:cubicBezTo>
                    <a:pt x="121" y="466"/>
                    <a:pt x="101" y="504"/>
                    <a:pt x="91" y="542"/>
                  </a:cubicBezTo>
                  <a:cubicBezTo>
                    <a:pt x="58" y="669"/>
                    <a:pt x="98" y="802"/>
                    <a:pt x="140" y="925"/>
                  </a:cubicBezTo>
                  <a:cubicBezTo>
                    <a:pt x="159" y="980"/>
                    <a:pt x="179" y="1036"/>
                    <a:pt x="193" y="1093"/>
                  </a:cubicBezTo>
                  <a:lnTo>
                    <a:pt x="157" y="1017"/>
                  </a:lnTo>
                  <a:close/>
                  <a:moveTo>
                    <a:pt x="1059" y="822"/>
                  </a:moveTo>
                  <a:cubicBezTo>
                    <a:pt x="1010" y="831"/>
                    <a:pt x="960" y="831"/>
                    <a:pt x="911" y="822"/>
                  </a:cubicBezTo>
                  <a:cubicBezTo>
                    <a:pt x="857" y="811"/>
                    <a:pt x="805" y="791"/>
                    <a:pt x="754" y="772"/>
                  </a:cubicBezTo>
                  <a:cubicBezTo>
                    <a:pt x="712" y="758"/>
                    <a:pt x="670" y="744"/>
                    <a:pt x="627" y="736"/>
                  </a:cubicBezTo>
                  <a:cubicBezTo>
                    <a:pt x="679" y="730"/>
                    <a:pt x="769" y="734"/>
                    <a:pt x="903" y="783"/>
                  </a:cubicBezTo>
                  <a:cubicBezTo>
                    <a:pt x="1045" y="835"/>
                    <a:pt x="1164" y="787"/>
                    <a:pt x="1234" y="743"/>
                  </a:cubicBezTo>
                  <a:cubicBezTo>
                    <a:pt x="1183" y="782"/>
                    <a:pt x="1123" y="810"/>
                    <a:pt x="1059" y="822"/>
                  </a:cubicBezTo>
                  <a:moveTo>
                    <a:pt x="1642" y="1933"/>
                  </a:moveTo>
                  <a:cubicBezTo>
                    <a:pt x="1619" y="1964"/>
                    <a:pt x="1594" y="1993"/>
                    <a:pt x="1581" y="2030"/>
                  </a:cubicBezTo>
                  <a:cubicBezTo>
                    <a:pt x="1554" y="2108"/>
                    <a:pt x="1585" y="2192"/>
                    <a:pt x="1568" y="2272"/>
                  </a:cubicBezTo>
                  <a:cubicBezTo>
                    <a:pt x="1554" y="2338"/>
                    <a:pt x="1503" y="2396"/>
                    <a:pt x="1439" y="2418"/>
                  </a:cubicBezTo>
                  <a:cubicBezTo>
                    <a:pt x="1390" y="2435"/>
                    <a:pt x="1336" y="2430"/>
                    <a:pt x="1290" y="2409"/>
                  </a:cubicBezTo>
                  <a:cubicBezTo>
                    <a:pt x="1394" y="2438"/>
                    <a:pt x="1485" y="2354"/>
                    <a:pt x="1504" y="2280"/>
                  </a:cubicBezTo>
                  <a:cubicBezTo>
                    <a:pt x="1520" y="2223"/>
                    <a:pt x="1506" y="2161"/>
                    <a:pt x="1521" y="2103"/>
                  </a:cubicBezTo>
                  <a:cubicBezTo>
                    <a:pt x="1543" y="2022"/>
                    <a:pt x="1618" y="1967"/>
                    <a:pt x="1664" y="1897"/>
                  </a:cubicBezTo>
                  <a:cubicBezTo>
                    <a:pt x="1658" y="1910"/>
                    <a:pt x="1650" y="1922"/>
                    <a:pt x="1642" y="1933"/>
                  </a:cubicBezTo>
                  <a:moveTo>
                    <a:pt x="1637" y="747"/>
                  </a:moveTo>
                  <a:cubicBezTo>
                    <a:pt x="1639" y="749"/>
                    <a:pt x="1641" y="750"/>
                    <a:pt x="1643" y="752"/>
                  </a:cubicBezTo>
                  <a:cubicBezTo>
                    <a:pt x="1694" y="802"/>
                    <a:pt x="1724" y="872"/>
                    <a:pt x="1726" y="944"/>
                  </a:cubicBezTo>
                  <a:cubicBezTo>
                    <a:pt x="1727" y="980"/>
                    <a:pt x="1721" y="1016"/>
                    <a:pt x="1709" y="1050"/>
                  </a:cubicBezTo>
                  <a:cubicBezTo>
                    <a:pt x="1697" y="1086"/>
                    <a:pt x="1680" y="1119"/>
                    <a:pt x="1666" y="1154"/>
                  </a:cubicBezTo>
                  <a:cubicBezTo>
                    <a:pt x="1652" y="1186"/>
                    <a:pt x="1640" y="1219"/>
                    <a:pt x="1636" y="1253"/>
                  </a:cubicBezTo>
                  <a:cubicBezTo>
                    <a:pt x="1631" y="1295"/>
                    <a:pt x="1641" y="1336"/>
                    <a:pt x="1643" y="1377"/>
                  </a:cubicBezTo>
                  <a:cubicBezTo>
                    <a:pt x="1645" y="1417"/>
                    <a:pt x="1635" y="1454"/>
                    <a:pt x="1611" y="1486"/>
                  </a:cubicBezTo>
                  <a:cubicBezTo>
                    <a:pt x="1610" y="1488"/>
                    <a:pt x="1608" y="1490"/>
                    <a:pt x="1606" y="1492"/>
                  </a:cubicBezTo>
                  <a:cubicBezTo>
                    <a:pt x="1587" y="1448"/>
                    <a:pt x="1574" y="1402"/>
                    <a:pt x="1574" y="1354"/>
                  </a:cubicBezTo>
                  <a:cubicBezTo>
                    <a:pt x="1575" y="1220"/>
                    <a:pt x="1682" y="1108"/>
                    <a:pt x="1702" y="976"/>
                  </a:cubicBezTo>
                  <a:cubicBezTo>
                    <a:pt x="1714" y="895"/>
                    <a:pt x="1689" y="810"/>
                    <a:pt x="1637" y="747"/>
                  </a:cubicBezTo>
                  <a:moveTo>
                    <a:pt x="1764" y="1456"/>
                  </a:moveTo>
                  <a:cubicBezTo>
                    <a:pt x="1721" y="1485"/>
                    <a:pt x="1669" y="1505"/>
                    <a:pt x="1624" y="1533"/>
                  </a:cubicBezTo>
                  <a:cubicBezTo>
                    <a:pt x="1620" y="1525"/>
                    <a:pt x="1616" y="1516"/>
                    <a:pt x="1612" y="1508"/>
                  </a:cubicBezTo>
                  <a:cubicBezTo>
                    <a:pt x="1634" y="1484"/>
                    <a:pt x="1650" y="1454"/>
                    <a:pt x="1655" y="1421"/>
                  </a:cubicBezTo>
                  <a:cubicBezTo>
                    <a:pt x="1663" y="1379"/>
                    <a:pt x="1652" y="1337"/>
                    <a:pt x="1650" y="1294"/>
                  </a:cubicBezTo>
                  <a:cubicBezTo>
                    <a:pt x="1648" y="1254"/>
                    <a:pt x="1657" y="1216"/>
                    <a:pt x="1671" y="1179"/>
                  </a:cubicBezTo>
                  <a:cubicBezTo>
                    <a:pt x="1699" y="1108"/>
                    <a:pt x="1739" y="1041"/>
                    <a:pt x="1741" y="962"/>
                  </a:cubicBezTo>
                  <a:cubicBezTo>
                    <a:pt x="1743" y="888"/>
                    <a:pt x="1717" y="813"/>
                    <a:pt x="1668" y="757"/>
                  </a:cubicBezTo>
                  <a:cubicBezTo>
                    <a:pt x="1639" y="723"/>
                    <a:pt x="1601" y="697"/>
                    <a:pt x="1559" y="679"/>
                  </a:cubicBezTo>
                  <a:cubicBezTo>
                    <a:pt x="1467" y="621"/>
                    <a:pt x="1352" y="592"/>
                    <a:pt x="1287" y="506"/>
                  </a:cubicBezTo>
                  <a:cubicBezTo>
                    <a:pt x="1256" y="466"/>
                    <a:pt x="1240" y="418"/>
                    <a:pt x="1218" y="373"/>
                  </a:cubicBezTo>
                  <a:cubicBezTo>
                    <a:pt x="1153" y="244"/>
                    <a:pt x="1035" y="144"/>
                    <a:pt x="897" y="102"/>
                  </a:cubicBezTo>
                  <a:cubicBezTo>
                    <a:pt x="760" y="60"/>
                    <a:pt x="606" y="76"/>
                    <a:pt x="480" y="147"/>
                  </a:cubicBezTo>
                  <a:cubicBezTo>
                    <a:pt x="431" y="175"/>
                    <a:pt x="385" y="214"/>
                    <a:pt x="352" y="260"/>
                  </a:cubicBezTo>
                  <a:cubicBezTo>
                    <a:pt x="375" y="220"/>
                    <a:pt x="407" y="183"/>
                    <a:pt x="442" y="152"/>
                  </a:cubicBezTo>
                  <a:cubicBezTo>
                    <a:pt x="522" y="82"/>
                    <a:pt x="624" y="38"/>
                    <a:pt x="729" y="23"/>
                  </a:cubicBezTo>
                  <a:cubicBezTo>
                    <a:pt x="832" y="9"/>
                    <a:pt x="938" y="24"/>
                    <a:pt x="1033" y="69"/>
                  </a:cubicBezTo>
                  <a:cubicBezTo>
                    <a:pt x="1122" y="111"/>
                    <a:pt x="1201" y="178"/>
                    <a:pt x="1257" y="260"/>
                  </a:cubicBezTo>
                  <a:cubicBezTo>
                    <a:pt x="1286" y="304"/>
                    <a:pt x="1306" y="351"/>
                    <a:pt x="1328" y="399"/>
                  </a:cubicBezTo>
                  <a:cubicBezTo>
                    <a:pt x="1350" y="448"/>
                    <a:pt x="1377" y="493"/>
                    <a:pt x="1421" y="526"/>
                  </a:cubicBezTo>
                  <a:cubicBezTo>
                    <a:pt x="1503" y="589"/>
                    <a:pt x="1610" y="602"/>
                    <a:pt x="1698" y="655"/>
                  </a:cubicBezTo>
                  <a:cubicBezTo>
                    <a:pt x="1739" y="680"/>
                    <a:pt x="1777" y="714"/>
                    <a:pt x="1794" y="760"/>
                  </a:cubicBezTo>
                  <a:cubicBezTo>
                    <a:pt x="1812" y="808"/>
                    <a:pt x="1805" y="861"/>
                    <a:pt x="1795" y="910"/>
                  </a:cubicBezTo>
                  <a:cubicBezTo>
                    <a:pt x="1783" y="960"/>
                    <a:pt x="1768" y="1010"/>
                    <a:pt x="1765" y="1061"/>
                  </a:cubicBezTo>
                  <a:cubicBezTo>
                    <a:pt x="1763" y="1086"/>
                    <a:pt x="1765" y="1111"/>
                    <a:pt x="1771" y="1135"/>
                  </a:cubicBezTo>
                  <a:cubicBezTo>
                    <a:pt x="1778" y="1160"/>
                    <a:pt x="1789" y="1183"/>
                    <a:pt x="1800" y="1206"/>
                  </a:cubicBezTo>
                  <a:cubicBezTo>
                    <a:pt x="1821" y="1250"/>
                    <a:pt x="1849" y="1298"/>
                    <a:pt x="1842" y="1349"/>
                  </a:cubicBezTo>
                  <a:cubicBezTo>
                    <a:pt x="1835" y="1396"/>
                    <a:pt x="1801" y="1431"/>
                    <a:pt x="1764" y="145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117">
              <a:extLst>
                <a:ext uri="{FF2B5EF4-FFF2-40B4-BE49-F238E27FC236}">
                  <a16:creationId xmlns:a16="http://schemas.microsoft.com/office/drawing/2014/main" id="{5E016AB5-82DD-8242-B98B-0DBCB7D93EA5}"/>
                </a:ext>
              </a:extLst>
            </p:cNvPr>
            <p:cNvSpPr>
              <a:spLocks/>
            </p:cNvSpPr>
            <p:nvPr/>
          </p:nvSpPr>
          <p:spPr bwMode="auto">
            <a:xfrm>
              <a:off x="3069345" y="826337"/>
              <a:ext cx="153416" cy="327119"/>
            </a:xfrm>
            <a:custGeom>
              <a:avLst/>
              <a:gdLst>
                <a:gd name="T0" fmla="*/ 131 w 148"/>
                <a:gd name="T1" fmla="*/ 8 h 316"/>
                <a:gd name="T2" fmla="*/ 1 w 148"/>
                <a:gd name="T3" fmla="*/ 306 h 316"/>
                <a:gd name="T4" fmla="*/ 16 w 148"/>
                <a:gd name="T5" fmla="*/ 306 h 316"/>
                <a:gd name="T6" fmla="*/ 142 w 148"/>
                <a:gd name="T7" fmla="*/ 18 h 316"/>
                <a:gd name="T8" fmla="*/ 131 w 148"/>
                <a:gd name="T9" fmla="*/ 8 h 316"/>
              </a:gdLst>
              <a:ahLst/>
              <a:cxnLst>
                <a:cxn ang="0">
                  <a:pos x="T0" y="T1"/>
                </a:cxn>
                <a:cxn ang="0">
                  <a:pos x="T2" y="T3"/>
                </a:cxn>
                <a:cxn ang="0">
                  <a:pos x="T4" y="T5"/>
                </a:cxn>
                <a:cxn ang="0">
                  <a:pos x="T6" y="T7"/>
                </a:cxn>
                <a:cxn ang="0">
                  <a:pos x="T8" y="T9"/>
                </a:cxn>
              </a:cxnLst>
              <a:rect l="0" t="0" r="r" b="b"/>
              <a:pathLst>
                <a:path w="148" h="316">
                  <a:moveTo>
                    <a:pt x="131" y="8"/>
                  </a:moveTo>
                  <a:cubicBezTo>
                    <a:pt x="58" y="91"/>
                    <a:pt x="13" y="196"/>
                    <a:pt x="1" y="306"/>
                  </a:cubicBezTo>
                  <a:cubicBezTo>
                    <a:pt x="0" y="316"/>
                    <a:pt x="15" y="316"/>
                    <a:pt x="16" y="306"/>
                  </a:cubicBezTo>
                  <a:cubicBezTo>
                    <a:pt x="27" y="200"/>
                    <a:pt x="72" y="99"/>
                    <a:pt x="142" y="18"/>
                  </a:cubicBezTo>
                  <a:cubicBezTo>
                    <a:pt x="148" y="11"/>
                    <a:pt x="138" y="0"/>
                    <a:pt x="131" y="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118">
              <a:extLst>
                <a:ext uri="{FF2B5EF4-FFF2-40B4-BE49-F238E27FC236}">
                  <a16:creationId xmlns:a16="http://schemas.microsoft.com/office/drawing/2014/main" id="{95A605E9-B495-4D4A-B9CE-6F3CE8CFA6CE}"/>
                </a:ext>
              </a:extLst>
            </p:cNvPr>
            <p:cNvSpPr>
              <a:spLocks/>
            </p:cNvSpPr>
            <p:nvPr/>
          </p:nvSpPr>
          <p:spPr bwMode="auto">
            <a:xfrm>
              <a:off x="3043353" y="980388"/>
              <a:ext cx="40573" cy="156586"/>
            </a:xfrm>
            <a:custGeom>
              <a:avLst/>
              <a:gdLst>
                <a:gd name="T0" fmla="*/ 21 w 39"/>
                <a:gd name="T1" fmla="*/ 9 h 151"/>
                <a:gd name="T2" fmla="*/ 4 w 39"/>
                <a:gd name="T3" fmla="*/ 141 h 151"/>
                <a:gd name="T4" fmla="*/ 19 w 39"/>
                <a:gd name="T5" fmla="*/ 141 h 151"/>
                <a:gd name="T6" fmla="*/ 36 w 39"/>
                <a:gd name="T7" fmla="*/ 13 h 151"/>
                <a:gd name="T8" fmla="*/ 21 w 39"/>
                <a:gd name="T9" fmla="*/ 9 h 151"/>
              </a:gdLst>
              <a:ahLst/>
              <a:cxnLst>
                <a:cxn ang="0">
                  <a:pos x="T0" y="T1"/>
                </a:cxn>
                <a:cxn ang="0">
                  <a:pos x="T2" y="T3"/>
                </a:cxn>
                <a:cxn ang="0">
                  <a:pos x="T4" y="T5"/>
                </a:cxn>
                <a:cxn ang="0">
                  <a:pos x="T6" y="T7"/>
                </a:cxn>
                <a:cxn ang="0">
                  <a:pos x="T8" y="T9"/>
                </a:cxn>
              </a:cxnLst>
              <a:rect l="0" t="0" r="r" b="b"/>
              <a:pathLst>
                <a:path w="39" h="151">
                  <a:moveTo>
                    <a:pt x="21" y="9"/>
                  </a:moveTo>
                  <a:cubicBezTo>
                    <a:pt x="6" y="51"/>
                    <a:pt x="0" y="96"/>
                    <a:pt x="4" y="141"/>
                  </a:cubicBezTo>
                  <a:cubicBezTo>
                    <a:pt x="4" y="151"/>
                    <a:pt x="19" y="151"/>
                    <a:pt x="19" y="141"/>
                  </a:cubicBezTo>
                  <a:cubicBezTo>
                    <a:pt x="15" y="98"/>
                    <a:pt x="21" y="54"/>
                    <a:pt x="36" y="13"/>
                  </a:cubicBezTo>
                  <a:cubicBezTo>
                    <a:pt x="39" y="4"/>
                    <a:pt x="25" y="0"/>
                    <a:pt x="2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119">
              <a:extLst>
                <a:ext uri="{FF2B5EF4-FFF2-40B4-BE49-F238E27FC236}">
                  <a16:creationId xmlns:a16="http://schemas.microsoft.com/office/drawing/2014/main" id="{DF5FDE37-5EC9-CB47-8878-FF5BF893B208}"/>
                </a:ext>
              </a:extLst>
            </p:cNvPr>
            <p:cNvSpPr>
              <a:spLocks/>
            </p:cNvSpPr>
            <p:nvPr/>
          </p:nvSpPr>
          <p:spPr bwMode="auto">
            <a:xfrm>
              <a:off x="4514754" y="2374446"/>
              <a:ext cx="107772" cy="197159"/>
            </a:xfrm>
            <a:custGeom>
              <a:avLst/>
              <a:gdLst>
                <a:gd name="T0" fmla="*/ 102 w 104"/>
                <a:gd name="T1" fmla="*/ 177 h 190"/>
                <a:gd name="T2" fmla="*/ 17 w 104"/>
                <a:gd name="T3" fmla="*/ 8 h 190"/>
                <a:gd name="T4" fmla="*/ 6 w 104"/>
                <a:gd name="T5" fmla="*/ 18 h 190"/>
                <a:gd name="T6" fmla="*/ 87 w 104"/>
                <a:gd name="T7" fmla="*/ 181 h 190"/>
                <a:gd name="T8" fmla="*/ 102 w 104"/>
                <a:gd name="T9" fmla="*/ 177 h 190"/>
              </a:gdLst>
              <a:ahLst/>
              <a:cxnLst>
                <a:cxn ang="0">
                  <a:pos x="T0" y="T1"/>
                </a:cxn>
                <a:cxn ang="0">
                  <a:pos x="T2" y="T3"/>
                </a:cxn>
                <a:cxn ang="0">
                  <a:pos x="T4" y="T5"/>
                </a:cxn>
                <a:cxn ang="0">
                  <a:pos x="T6" y="T7"/>
                </a:cxn>
                <a:cxn ang="0">
                  <a:pos x="T8" y="T9"/>
                </a:cxn>
              </a:cxnLst>
              <a:rect l="0" t="0" r="r" b="b"/>
              <a:pathLst>
                <a:path w="104" h="190">
                  <a:moveTo>
                    <a:pt x="102" y="177"/>
                  </a:moveTo>
                  <a:cubicBezTo>
                    <a:pt x="88" y="114"/>
                    <a:pt x="59" y="56"/>
                    <a:pt x="17" y="8"/>
                  </a:cubicBezTo>
                  <a:cubicBezTo>
                    <a:pt x="10" y="0"/>
                    <a:pt x="0" y="11"/>
                    <a:pt x="6" y="18"/>
                  </a:cubicBezTo>
                  <a:cubicBezTo>
                    <a:pt x="47" y="64"/>
                    <a:pt x="74" y="121"/>
                    <a:pt x="87" y="181"/>
                  </a:cubicBezTo>
                  <a:cubicBezTo>
                    <a:pt x="89" y="190"/>
                    <a:pt x="104" y="186"/>
                    <a:pt x="102" y="17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120">
              <a:extLst>
                <a:ext uri="{FF2B5EF4-FFF2-40B4-BE49-F238E27FC236}">
                  <a16:creationId xmlns:a16="http://schemas.microsoft.com/office/drawing/2014/main" id="{74A8F4D9-A00E-8145-89D7-D013391C519F}"/>
                </a:ext>
              </a:extLst>
            </p:cNvPr>
            <p:cNvSpPr>
              <a:spLocks/>
            </p:cNvSpPr>
            <p:nvPr/>
          </p:nvSpPr>
          <p:spPr bwMode="auto">
            <a:xfrm>
              <a:off x="4542014" y="2364937"/>
              <a:ext cx="90021" cy="120451"/>
            </a:xfrm>
            <a:custGeom>
              <a:avLst/>
              <a:gdLst>
                <a:gd name="T0" fmla="*/ 84 w 87"/>
                <a:gd name="T1" fmla="*/ 103 h 116"/>
                <a:gd name="T2" fmla="*/ 16 w 87"/>
                <a:gd name="T3" fmla="*/ 6 h 116"/>
                <a:gd name="T4" fmla="*/ 8 w 87"/>
                <a:gd name="T5" fmla="*/ 19 h 116"/>
                <a:gd name="T6" fmla="*/ 70 w 87"/>
                <a:gd name="T7" fmla="*/ 107 h 116"/>
                <a:gd name="T8" fmla="*/ 84 w 87"/>
                <a:gd name="T9" fmla="*/ 103 h 116"/>
              </a:gdLst>
              <a:ahLst/>
              <a:cxnLst>
                <a:cxn ang="0">
                  <a:pos x="T0" y="T1"/>
                </a:cxn>
                <a:cxn ang="0">
                  <a:pos x="T2" y="T3"/>
                </a:cxn>
                <a:cxn ang="0">
                  <a:pos x="T4" y="T5"/>
                </a:cxn>
                <a:cxn ang="0">
                  <a:pos x="T6" y="T7"/>
                </a:cxn>
                <a:cxn ang="0">
                  <a:pos x="T8" y="T9"/>
                </a:cxn>
              </a:cxnLst>
              <a:rect l="0" t="0" r="r" b="b"/>
              <a:pathLst>
                <a:path w="87" h="116">
                  <a:moveTo>
                    <a:pt x="84" y="103"/>
                  </a:moveTo>
                  <a:cubicBezTo>
                    <a:pt x="74" y="63"/>
                    <a:pt x="50" y="29"/>
                    <a:pt x="16" y="6"/>
                  </a:cubicBezTo>
                  <a:cubicBezTo>
                    <a:pt x="8" y="0"/>
                    <a:pt x="0" y="13"/>
                    <a:pt x="8" y="19"/>
                  </a:cubicBezTo>
                  <a:cubicBezTo>
                    <a:pt x="39" y="39"/>
                    <a:pt x="61" y="71"/>
                    <a:pt x="70" y="107"/>
                  </a:cubicBezTo>
                  <a:cubicBezTo>
                    <a:pt x="72" y="116"/>
                    <a:pt x="87" y="112"/>
                    <a:pt x="84" y="10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121">
              <a:extLst>
                <a:ext uri="{FF2B5EF4-FFF2-40B4-BE49-F238E27FC236}">
                  <a16:creationId xmlns:a16="http://schemas.microsoft.com/office/drawing/2014/main" id="{9601FA81-8E2B-4546-9D31-7AA1A20AE468}"/>
                </a:ext>
              </a:extLst>
            </p:cNvPr>
            <p:cNvSpPr>
              <a:spLocks/>
            </p:cNvSpPr>
            <p:nvPr/>
          </p:nvSpPr>
          <p:spPr bwMode="auto">
            <a:xfrm>
              <a:off x="2914027" y="1237138"/>
              <a:ext cx="106504" cy="264358"/>
            </a:xfrm>
            <a:custGeom>
              <a:avLst/>
              <a:gdLst>
                <a:gd name="T0" fmla="*/ 86 w 103"/>
                <a:gd name="T1" fmla="*/ 7 h 255"/>
                <a:gd name="T2" fmla="*/ 19 w 103"/>
                <a:gd name="T3" fmla="*/ 246 h 255"/>
                <a:gd name="T4" fmla="*/ 34 w 103"/>
                <a:gd name="T5" fmla="*/ 242 h 255"/>
                <a:gd name="T6" fmla="*/ 97 w 103"/>
                <a:gd name="T7" fmla="*/ 17 h 255"/>
                <a:gd name="T8" fmla="*/ 86 w 103"/>
                <a:gd name="T9" fmla="*/ 7 h 255"/>
              </a:gdLst>
              <a:ahLst/>
              <a:cxnLst>
                <a:cxn ang="0">
                  <a:pos x="T0" y="T1"/>
                </a:cxn>
                <a:cxn ang="0">
                  <a:pos x="T2" y="T3"/>
                </a:cxn>
                <a:cxn ang="0">
                  <a:pos x="T4" y="T5"/>
                </a:cxn>
                <a:cxn ang="0">
                  <a:pos x="T6" y="T7"/>
                </a:cxn>
                <a:cxn ang="0">
                  <a:pos x="T8" y="T9"/>
                </a:cxn>
              </a:cxnLst>
              <a:rect l="0" t="0" r="r" b="b"/>
              <a:pathLst>
                <a:path w="103" h="255">
                  <a:moveTo>
                    <a:pt x="86" y="7"/>
                  </a:moveTo>
                  <a:cubicBezTo>
                    <a:pt x="26" y="69"/>
                    <a:pt x="0" y="161"/>
                    <a:pt x="19" y="246"/>
                  </a:cubicBezTo>
                  <a:cubicBezTo>
                    <a:pt x="21" y="255"/>
                    <a:pt x="36" y="251"/>
                    <a:pt x="34" y="242"/>
                  </a:cubicBezTo>
                  <a:cubicBezTo>
                    <a:pt x="16" y="162"/>
                    <a:pt x="40" y="76"/>
                    <a:pt x="97" y="17"/>
                  </a:cubicBezTo>
                  <a:cubicBezTo>
                    <a:pt x="103" y="11"/>
                    <a:pt x="93" y="0"/>
                    <a:pt x="86" y="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122">
              <a:extLst>
                <a:ext uri="{FF2B5EF4-FFF2-40B4-BE49-F238E27FC236}">
                  <a16:creationId xmlns:a16="http://schemas.microsoft.com/office/drawing/2014/main" id="{9174C79C-A6FF-154A-9910-3FB54D7DCA97}"/>
                </a:ext>
              </a:extLst>
            </p:cNvPr>
            <p:cNvSpPr>
              <a:spLocks/>
            </p:cNvSpPr>
            <p:nvPr/>
          </p:nvSpPr>
          <p:spPr bwMode="auto">
            <a:xfrm>
              <a:off x="2943823" y="1548408"/>
              <a:ext cx="47546" cy="96995"/>
            </a:xfrm>
            <a:custGeom>
              <a:avLst/>
              <a:gdLst>
                <a:gd name="T0" fmla="*/ 45 w 46"/>
                <a:gd name="T1" fmla="*/ 83 h 94"/>
                <a:gd name="T2" fmla="*/ 16 w 46"/>
                <a:gd name="T3" fmla="*/ 7 h 94"/>
                <a:gd name="T4" fmla="*/ 7 w 46"/>
                <a:gd name="T5" fmla="*/ 1 h 94"/>
                <a:gd name="T6" fmla="*/ 1 w 46"/>
                <a:gd name="T7" fmla="*/ 11 h 94"/>
                <a:gd name="T8" fmla="*/ 30 w 46"/>
                <a:gd name="T9" fmla="*/ 87 h 94"/>
                <a:gd name="T10" fmla="*/ 40 w 46"/>
                <a:gd name="T11" fmla="*/ 92 h 94"/>
                <a:gd name="T12" fmla="*/ 45 w 46"/>
                <a:gd name="T13" fmla="*/ 83 h 94"/>
              </a:gdLst>
              <a:ahLst/>
              <a:cxnLst>
                <a:cxn ang="0">
                  <a:pos x="T0" y="T1"/>
                </a:cxn>
                <a:cxn ang="0">
                  <a:pos x="T2" y="T3"/>
                </a:cxn>
                <a:cxn ang="0">
                  <a:pos x="T4" y="T5"/>
                </a:cxn>
                <a:cxn ang="0">
                  <a:pos x="T6" y="T7"/>
                </a:cxn>
                <a:cxn ang="0">
                  <a:pos x="T8" y="T9"/>
                </a:cxn>
                <a:cxn ang="0">
                  <a:pos x="T10" y="T11"/>
                </a:cxn>
                <a:cxn ang="0">
                  <a:pos x="T12" y="T13"/>
                </a:cxn>
              </a:cxnLst>
              <a:rect l="0" t="0" r="r" b="b"/>
              <a:pathLst>
                <a:path w="46" h="94">
                  <a:moveTo>
                    <a:pt x="45" y="83"/>
                  </a:moveTo>
                  <a:cubicBezTo>
                    <a:pt x="35" y="58"/>
                    <a:pt x="25" y="32"/>
                    <a:pt x="16" y="7"/>
                  </a:cubicBezTo>
                  <a:cubicBezTo>
                    <a:pt x="14" y="3"/>
                    <a:pt x="11" y="0"/>
                    <a:pt x="7" y="1"/>
                  </a:cubicBezTo>
                  <a:cubicBezTo>
                    <a:pt x="3" y="2"/>
                    <a:pt x="0" y="7"/>
                    <a:pt x="1" y="11"/>
                  </a:cubicBezTo>
                  <a:cubicBezTo>
                    <a:pt x="30" y="87"/>
                    <a:pt x="30" y="87"/>
                    <a:pt x="30" y="87"/>
                  </a:cubicBezTo>
                  <a:cubicBezTo>
                    <a:pt x="32" y="91"/>
                    <a:pt x="35" y="94"/>
                    <a:pt x="40" y="92"/>
                  </a:cubicBezTo>
                  <a:cubicBezTo>
                    <a:pt x="43" y="91"/>
                    <a:pt x="46" y="87"/>
                    <a:pt x="45" y="83"/>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123">
              <a:extLst>
                <a:ext uri="{FF2B5EF4-FFF2-40B4-BE49-F238E27FC236}">
                  <a16:creationId xmlns:a16="http://schemas.microsoft.com/office/drawing/2014/main" id="{E778901A-9A61-C44E-9D04-3A2740787AE3}"/>
                </a:ext>
              </a:extLst>
            </p:cNvPr>
            <p:cNvSpPr>
              <a:spLocks/>
            </p:cNvSpPr>
            <p:nvPr/>
          </p:nvSpPr>
          <p:spPr bwMode="auto">
            <a:xfrm>
              <a:off x="2979958" y="1473602"/>
              <a:ext cx="29162" cy="83048"/>
            </a:xfrm>
            <a:custGeom>
              <a:avLst/>
              <a:gdLst>
                <a:gd name="T0" fmla="*/ 27 w 28"/>
                <a:gd name="T1" fmla="*/ 70 h 80"/>
                <a:gd name="T2" fmla="*/ 15 w 28"/>
                <a:gd name="T3" fmla="*/ 6 h 80"/>
                <a:gd name="T4" fmla="*/ 6 w 28"/>
                <a:gd name="T5" fmla="*/ 1 h 80"/>
                <a:gd name="T6" fmla="*/ 1 w 28"/>
                <a:gd name="T7" fmla="*/ 10 h 80"/>
                <a:gd name="T8" fmla="*/ 13 w 28"/>
                <a:gd name="T9" fmla="*/ 74 h 80"/>
                <a:gd name="T10" fmla="*/ 22 w 28"/>
                <a:gd name="T11" fmla="*/ 79 h 80"/>
                <a:gd name="T12" fmla="*/ 27 w 28"/>
                <a:gd name="T13" fmla="*/ 70 h 80"/>
              </a:gdLst>
              <a:ahLst/>
              <a:cxnLst>
                <a:cxn ang="0">
                  <a:pos x="T0" y="T1"/>
                </a:cxn>
                <a:cxn ang="0">
                  <a:pos x="T2" y="T3"/>
                </a:cxn>
                <a:cxn ang="0">
                  <a:pos x="T4" y="T5"/>
                </a:cxn>
                <a:cxn ang="0">
                  <a:pos x="T6" y="T7"/>
                </a:cxn>
                <a:cxn ang="0">
                  <a:pos x="T8" y="T9"/>
                </a:cxn>
                <a:cxn ang="0">
                  <a:pos x="T10" y="T11"/>
                </a:cxn>
                <a:cxn ang="0">
                  <a:pos x="T12" y="T13"/>
                </a:cxn>
              </a:cxnLst>
              <a:rect l="0" t="0" r="r" b="b"/>
              <a:pathLst>
                <a:path w="28" h="80">
                  <a:moveTo>
                    <a:pt x="27" y="70"/>
                  </a:moveTo>
                  <a:cubicBezTo>
                    <a:pt x="23" y="49"/>
                    <a:pt x="19" y="27"/>
                    <a:pt x="15" y="6"/>
                  </a:cubicBezTo>
                  <a:cubicBezTo>
                    <a:pt x="14" y="2"/>
                    <a:pt x="9" y="0"/>
                    <a:pt x="6" y="1"/>
                  </a:cubicBezTo>
                  <a:cubicBezTo>
                    <a:pt x="2" y="2"/>
                    <a:pt x="0" y="6"/>
                    <a:pt x="1" y="10"/>
                  </a:cubicBezTo>
                  <a:cubicBezTo>
                    <a:pt x="5" y="31"/>
                    <a:pt x="9" y="53"/>
                    <a:pt x="13" y="74"/>
                  </a:cubicBezTo>
                  <a:cubicBezTo>
                    <a:pt x="13" y="78"/>
                    <a:pt x="18" y="80"/>
                    <a:pt x="22" y="79"/>
                  </a:cubicBezTo>
                  <a:cubicBezTo>
                    <a:pt x="26" y="78"/>
                    <a:pt x="28" y="74"/>
                    <a:pt x="27" y="7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124">
              <a:extLst>
                <a:ext uri="{FF2B5EF4-FFF2-40B4-BE49-F238E27FC236}">
                  <a16:creationId xmlns:a16="http://schemas.microsoft.com/office/drawing/2014/main" id="{76DE02FA-81D1-F441-931B-097EF5A89FA8}"/>
                </a:ext>
              </a:extLst>
            </p:cNvPr>
            <p:cNvSpPr>
              <a:spLocks/>
            </p:cNvSpPr>
            <p:nvPr/>
          </p:nvSpPr>
          <p:spPr bwMode="auto">
            <a:xfrm>
              <a:off x="4406348" y="1628920"/>
              <a:ext cx="108406" cy="323949"/>
            </a:xfrm>
            <a:custGeom>
              <a:avLst/>
              <a:gdLst>
                <a:gd name="T0" fmla="*/ 83 w 105"/>
                <a:gd name="T1" fmla="*/ 10 h 313"/>
                <a:gd name="T2" fmla="*/ 69 w 105"/>
                <a:gd name="T3" fmla="*/ 14 h 313"/>
                <a:gd name="T4" fmla="*/ 6 w 105"/>
                <a:gd name="T5" fmla="*/ 298 h 313"/>
                <a:gd name="T6" fmla="*/ 19 w 105"/>
                <a:gd name="T7" fmla="*/ 306 h 313"/>
                <a:gd name="T8" fmla="*/ 83 w 105"/>
                <a:gd name="T9" fmla="*/ 10 h 313"/>
              </a:gdLst>
              <a:ahLst/>
              <a:cxnLst>
                <a:cxn ang="0">
                  <a:pos x="T0" y="T1"/>
                </a:cxn>
                <a:cxn ang="0">
                  <a:pos x="T2" y="T3"/>
                </a:cxn>
                <a:cxn ang="0">
                  <a:pos x="T4" y="T5"/>
                </a:cxn>
                <a:cxn ang="0">
                  <a:pos x="T6" y="T7"/>
                </a:cxn>
                <a:cxn ang="0">
                  <a:pos x="T8" y="T9"/>
                </a:cxn>
              </a:cxnLst>
              <a:rect l="0" t="0" r="r" b="b"/>
              <a:pathLst>
                <a:path w="105" h="313">
                  <a:moveTo>
                    <a:pt x="83" y="10"/>
                  </a:moveTo>
                  <a:cubicBezTo>
                    <a:pt x="81" y="0"/>
                    <a:pt x="67" y="4"/>
                    <a:pt x="69" y="14"/>
                  </a:cubicBezTo>
                  <a:cubicBezTo>
                    <a:pt x="90" y="112"/>
                    <a:pt x="67" y="218"/>
                    <a:pt x="6" y="298"/>
                  </a:cubicBezTo>
                  <a:cubicBezTo>
                    <a:pt x="0" y="306"/>
                    <a:pt x="13" y="313"/>
                    <a:pt x="19" y="306"/>
                  </a:cubicBezTo>
                  <a:cubicBezTo>
                    <a:pt x="82" y="222"/>
                    <a:pt x="105" y="112"/>
                    <a:pt x="83"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125">
              <a:extLst>
                <a:ext uri="{FF2B5EF4-FFF2-40B4-BE49-F238E27FC236}">
                  <a16:creationId xmlns:a16="http://schemas.microsoft.com/office/drawing/2014/main" id="{15A1A244-31D8-524A-881C-013A54526809}"/>
                </a:ext>
              </a:extLst>
            </p:cNvPr>
            <p:cNvSpPr>
              <a:spLocks/>
            </p:cNvSpPr>
            <p:nvPr/>
          </p:nvSpPr>
          <p:spPr bwMode="auto">
            <a:xfrm>
              <a:off x="4368945" y="1847633"/>
              <a:ext cx="46278" cy="85583"/>
            </a:xfrm>
            <a:custGeom>
              <a:avLst/>
              <a:gdLst>
                <a:gd name="T0" fmla="*/ 41 w 45"/>
                <a:gd name="T1" fmla="*/ 1 h 83"/>
                <a:gd name="T2" fmla="*/ 31 w 45"/>
                <a:gd name="T3" fmla="*/ 4 h 83"/>
                <a:gd name="T4" fmla="*/ 2 w 45"/>
                <a:gd name="T5" fmla="*/ 70 h 83"/>
                <a:gd name="T6" fmla="*/ 4 w 45"/>
                <a:gd name="T7" fmla="*/ 81 h 83"/>
                <a:gd name="T8" fmla="*/ 15 w 45"/>
                <a:gd name="T9" fmla="*/ 78 h 83"/>
                <a:gd name="T10" fmla="*/ 44 w 45"/>
                <a:gd name="T11" fmla="*/ 12 h 83"/>
                <a:gd name="T12" fmla="*/ 41 w 45"/>
                <a:gd name="T13" fmla="*/ 1 h 83"/>
              </a:gdLst>
              <a:ahLst/>
              <a:cxnLst>
                <a:cxn ang="0">
                  <a:pos x="T0" y="T1"/>
                </a:cxn>
                <a:cxn ang="0">
                  <a:pos x="T2" y="T3"/>
                </a:cxn>
                <a:cxn ang="0">
                  <a:pos x="T4" y="T5"/>
                </a:cxn>
                <a:cxn ang="0">
                  <a:pos x="T6" y="T7"/>
                </a:cxn>
                <a:cxn ang="0">
                  <a:pos x="T8" y="T9"/>
                </a:cxn>
                <a:cxn ang="0">
                  <a:pos x="T10" y="T11"/>
                </a:cxn>
                <a:cxn ang="0">
                  <a:pos x="T12" y="T13"/>
                </a:cxn>
              </a:cxnLst>
              <a:rect l="0" t="0" r="r" b="b"/>
              <a:pathLst>
                <a:path w="45" h="83">
                  <a:moveTo>
                    <a:pt x="41" y="1"/>
                  </a:moveTo>
                  <a:cubicBezTo>
                    <a:pt x="38" y="0"/>
                    <a:pt x="32" y="0"/>
                    <a:pt x="31" y="4"/>
                  </a:cubicBezTo>
                  <a:cubicBezTo>
                    <a:pt x="2" y="70"/>
                    <a:pt x="2" y="70"/>
                    <a:pt x="2" y="70"/>
                  </a:cubicBezTo>
                  <a:cubicBezTo>
                    <a:pt x="0" y="74"/>
                    <a:pt x="1" y="78"/>
                    <a:pt x="4" y="81"/>
                  </a:cubicBezTo>
                  <a:cubicBezTo>
                    <a:pt x="7" y="83"/>
                    <a:pt x="13" y="82"/>
                    <a:pt x="15" y="78"/>
                  </a:cubicBezTo>
                  <a:cubicBezTo>
                    <a:pt x="44" y="12"/>
                    <a:pt x="44" y="12"/>
                    <a:pt x="44" y="12"/>
                  </a:cubicBezTo>
                  <a:cubicBezTo>
                    <a:pt x="45" y="8"/>
                    <a:pt x="45" y="4"/>
                    <a:pt x="41" y="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126">
              <a:extLst>
                <a:ext uri="{FF2B5EF4-FFF2-40B4-BE49-F238E27FC236}">
                  <a16:creationId xmlns:a16="http://schemas.microsoft.com/office/drawing/2014/main" id="{80CDD4A5-8D5F-944C-B5A6-0B9913E6BE95}"/>
                </a:ext>
              </a:extLst>
            </p:cNvPr>
            <p:cNvSpPr>
              <a:spLocks/>
            </p:cNvSpPr>
            <p:nvPr/>
          </p:nvSpPr>
          <p:spPr bwMode="auto">
            <a:xfrm>
              <a:off x="3433867" y="2031479"/>
              <a:ext cx="204766" cy="207302"/>
            </a:xfrm>
            <a:custGeom>
              <a:avLst/>
              <a:gdLst>
                <a:gd name="T0" fmla="*/ 189 w 198"/>
                <a:gd name="T1" fmla="*/ 183 h 200"/>
                <a:gd name="T2" fmla="*/ 17 w 198"/>
                <a:gd name="T3" fmla="*/ 8 h 200"/>
                <a:gd name="T4" fmla="*/ 4 w 198"/>
                <a:gd name="T5" fmla="*/ 16 h 200"/>
                <a:gd name="T6" fmla="*/ 182 w 198"/>
                <a:gd name="T7" fmla="*/ 196 h 200"/>
                <a:gd name="T8" fmla="*/ 189 w 198"/>
                <a:gd name="T9" fmla="*/ 183 h 200"/>
              </a:gdLst>
              <a:ahLst/>
              <a:cxnLst>
                <a:cxn ang="0">
                  <a:pos x="T0" y="T1"/>
                </a:cxn>
                <a:cxn ang="0">
                  <a:pos x="T2" y="T3"/>
                </a:cxn>
                <a:cxn ang="0">
                  <a:pos x="T4" y="T5"/>
                </a:cxn>
                <a:cxn ang="0">
                  <a:pos x="T6" y="T7"/>
                </a:cxn>
                <a:cxn ang="0">
                  <a:pos x="T8" y="T9"/>
                </a:cxn>
              </a:cxnLst>
              <a:rect l="0" t="0" r="r" b="b"/>
              <a:pathLst>
                <a:path w="198" h="200">
                  <a:moveTo>
                    <a:pt x="189" y="183"/>
                  </a:moveTo>
                  <a:cubicBezTo>
                    <a:pt x="114" y="146"/>
                    <a:pt x="53" y="84"/>
                    <a:pt x="17" y="8"/>
                  </a:cubicBezTo>
                  <a:cubicBezTo>
                    <a:pt x="13" y="0"/>
                    <a:pt x="0" y="7"/>
                    <a:pt x="4" y="16"/>
                  </a:cubicBezTo>
                  <a:cubicBezTo>
                    <a:pt x="41" y="93"/>
                    <a:pt x="105" y="158"/>
                    <a:pt x="182" y="196"/>
                  </a:cubicBezTo>
                  <a:cubicBezTo>
                    <a:pt x="190" y="200"/>
                    <a:pt x="198" y="187"/>
                    <a:pt x="189" y="18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127">
              <a:extLst>
                <a:ext uri="{FF2B5EF4-FFF2-40B4-BE49-F238E27FC236}">
                  <a16:creationId xmlns:a16="http://schemas.microsoft.com/office/drawing/2014/main" id="{FD1B873A-F417-604A-81F3-564FB9400583}"/>
                </a:ext>
              </a:extLst>
            </p:cNvPr>
            <p:cNvSpPr>
              <a:spLocks/>
            </p:cNvSpPr>
            <p:nvPr/>
          </p:nvSpPr>
          <p:spPr bwMode="auto">
            <a:xfrm>
              <a:off x="3177751" y="1441270"/>
              <a:ext cx="140737" cy="249777"/>
            </a:xfrm>
            <a:custGeom>
              <a:avLst/>
              <a:gdLst>
                <a:gd name="T0" fmla="*/ 102 w 136"/>
                <a:gd name="T1" fmla="*/ 11 h 241"/>
                <a:gd name="T2" fmla="*/ 46 w 136"/>
                <a:gd name="T3" fmla="*/ 14 h 241"/>
                <a:gd name="T4" fmla="*/ 12 w 136"/>
                <a:gd name="T5" fmla="*/ 72 h 241"/>
                <a:gd name="T6" fmla="*/ 26 w 136"/>
                <a:gd name="T7" fmla="*/ 76 h 241"/>
                <a:gd name="T8" fmla="*/ 81 w 136"/>
                <a:gd name="T9" fmla="*/ 19 h 241"/>
                <a:gd name="T10" fmla="*/ 114 w 136"/>
                <a:gd name="T11" fmla="*/ 79 h 241"/>
                <a:gd name="T12" fmla="*/ 91 w 136"/>
                <a:gd name="T13" fmla="*/ 166 h 241"/>
                <a:gd name="T14" fmla="*/ 67 w 136"/>
                <a:gd name="T15" fmla="*/ 204 h 241"/>
                <a:gd name="T16" fmla="*/ 27 w 136"/>
                <a:gd name="T17" fmla="*/ 217 h 241"/>
                <a:gd name="T18" fmla="*/ 22 w 136"/>
                <a:gd name="T19" fmla="*/ 170 h 241"/>
                <a:gd name="T20" fmla="*/ 34 w 136"/>
                <a:gd name="T21" fmla="*/ 150 h 241"/>
                <a:gd name="T22" fmla="*/ 50 w 136"/>
                <a:gd name="T23" fmla="*/ 158 h 241"/>
                <a:gd name="T24" fmla="*/ 65 w 136"/>
                <a:gd name="T25" fmla="*/ 162 h 241"/>
                <a:gd name="T26" fmla="*/ 39 w 136"/>
                <a:gd name="T27" fmla="*/ 132 h 241"/>
                <a:gd name="T28" fmla="*/ 6 w 136"/>
                <a:gd name="T29" fmla="*/ 171 h 241"/>
                <a:gd name="T30" fmla="*/ 15 w 136"/>
                <a:gd name="T31" fmla="*/ 227 h 241"/>
                <a:gd name="T32" fmla="*/ 66 w 136"/>
                <a:gd name="T33" fmla="*/ 226 h 241"/>
                <a:gd name="T34" fmla="*/ 104 w 136"/>
                <a:gd name="T35" fmla="*/ 175 h 241"/>
                <a:gd name="T36" fmla="*/ 125 w 136"/>
                <a:gd name="T37" fmla="*/ 114 h 241"/>
                <a:gd name="T38" fmla="*/ 102 w 136"/>
                <a:gd name="T39" fmla="*/ 11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6" h="241">
                  <a:moveTo>
                    <a:pt x="102" y="11"/>
                  </a:moveTo>
                  <a:cubicBezTo>
                    <a:pt x="85" y="0"/>
                    <a:pt x="62" y="3"/>
                    <a:pt x="46" y="14"/>
                  </a:cubicBezTo>
                  <a:cubicBezTo>
                    <a:pt x="27" y="28"/>
                    <a:pt x="17" y="50"/>
                    <a:pt x="12" y="72"/>
                  </a:cubicBezTo>
                  <a:cubicBezTo>
                    <a:pt x="9" y="81"/>
                    <a:pt x="24" y="85"/>
                    <a:pt x="26" y="76"/>
                  </a:cubicBezTo>
                  <a:cubicBezTo>
                    <a:pt x="33" y="50"/>
                    <a:pt x="49" y="17"/>
                    <a:pt x="81" y="19"/>
                  </a:cubicBezTo>
                  <a:cubicBezTo>
                    <a:pt x="110" y="21"/>
                    <a:pt x="114" y="56"/>
                    <a:pt x="114" y="79"/>
                  </a:cubicBezTo>
                  <a:cubicBezTo>
                    <a:pt x="113" y="109"/>
                    <a:pt x="105" y="139"/>
                    <a:pt x="91" y="166"/>
                  </a:cubicBezTo>
                  <a:cubicBezTo>
                    <a:pt x="85" y="180"/>
                    <a:pt x="77" y="193"/>
                    <a:pt x="67" y="204"/>
                  </a:cubicBezTo>
                  <a:cubicBezTo>
                    <a:pt x="58" y="215"/>
                    <a:pt x="40" y="229"/>
                    <a:pt x="27" y="217"/>
                  </a:cubicBezTo>
                  <a:cubicBezTo>
                    <a:pt x="13" y="206"/>
                    <a:pt x="18" y="184"/>
                    <a:pt x="22" y="170"/>
                  </a:cubicBezTo>
                  <a:cubicBezTo>
                    <a:pt x="24" y="162"/>
                    <a:pt x="27" y="154"/>
                    <a:pt x="34" y="150"/>
                  </a:cubicBezTo>
                  <a:cubicBezTo>
                    <a:pt x="41" y="145"/>
                    <a:pt x="55" y="147"/>
                    <a:pt x="50" y="158"/>
                  </a:cubicBezTo>
                  <a:cubicBezTo>
                    <a:pt x="47" y="167"/>
                    <a:pt x="61" y="171"/>
                    <a:pt x="65" y="162"/>
                  </a:cubicBezTo>
                  <a:cubicBezTo>
                    <a:pt x="71" y="145"/>
                    <a:pt x="55" y="130"/>
                    <a:pt x="39" y="132"/>
                  </a:cubicBezTo>
                  <a:cubicBezTo>
                    <a:pt x="19" y="134"/>
                    <a:pt x="10" y="154"/>
                    <a:pt x="6" y="171"/>
                  </a:cubicBezTo>
                  <a:cubicBezTo>
                    <a:pt x="2" y="190"/>
                    <a:pt x="0" y="212"/>
                    <a:pt x="15" y="227"/>
                  </a:cubicBezTo>
                  <a:cubicBezTo>
                    <a:pt x="29" y="241"/>
                    <a:pt x="51" y="238"/>
                    <a:pt x="66" y="226"/>
                  </a:cubicBezTo>
                  <a:cubicBezTo>
                    <a:pt x="82" y="214"/>
                    <a:pt x="94" y="194"/>
                    <a:pt x="104" y="175"/>
                  </a:cubicBezTo>
                  <a:cubicBezTo>
                    <a:pt x="113" y="156"/>
                    <a:pt x="121" y="135"/>
                    <a:pt x="125" y="114"/>
                  </a:cubicBezTo>
                  <a:cubicBezTo>
                    <a:pt x="131" y="81"/>
                    <a:pt x="136" y="31"/>
                    <a:pt x="102" y="1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128">
              <a:extLst>
                <a:ext uri="{FF2B5EF4-FFF2-40B4-BE49-F238E27FC236}">
                  <a16:creationId xmlns:a16="http://schemas.microsoft.com/office/drawing/2014/main" id="{CDB2FC6C-28A6-554D-BB04-BC2C07FFA1B8}"/>
                </a:ext>
              </a:extLst>
            </p:cNvPr>
            <p:cNvSpPr>
              <a:spLocks/>
            </p:cNvSpPr>
            <p:nvPr/>
          </p:nvSpPr>
          <p:spPr bwMode="auto">
            <a:xfrm>
              <a:off x="3651946" y="1808962"/>
              <a:ext cx="215543" cy="273233"/>
            </a:xfrm>
            <a:custGeom>
              <a:avLst/>
              <a:gdLst>
                <a:gd name="T0" fmla="*/ 191 w 208"/>
                <a:gd name="T1" fmla="*/ 9 h 264"/>
                <a:gd name="T2" fmla="*/ 118 w 208"/>
                <a:gd name="T3" fmla="*/ 249 h 264"/>
                <a:gd name="T4" fmla="*/ 16 w 208"/>
                <a:gd name="T5" fmla="*/ 221 h 264"/>
                <a:gd name="T6" fmla="*/ 8 w 208"/>
                <a:gd name="T7" fmla="*/ 234 h 264"/>
                <a:gd name="T8" fmla="*/ 123 w 208"/>
                <a:gd name="T9" fmla="*/ 264 h 264"/>
                <a:gd name="T10" fmla="*/ 130 w 208"/>
                <a:gd name="T11" fmla="*/ 259 h 264"/>
                <a:gd name="T12" fmla="*/ 205 w 208"/>
                <a:gd name="T13" fmla="*/ 13 h 264"/>
                <a:gd name="T14" fmla="*/ 191 w 208"/>
                <a:gd name="T15" fmla="*/ 9 h 26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8" h="264">
                  <a:moveTo>
                    <a:pt x="191" y="9"/>
                  </a:moveTo>
                  <a:cubicBezTo>
                    <a:pt x="166" y="89"/>
                    <a:pt x="142" y="169"/>
                    <a:pt x="118" y="249"/>
                  </a:cubicBezTo>
                  <a:cubicBezTo>
                    <a:pt x="82" y="246"/>
                    <a:pt x="48" y="237"/>
                    <a:pt x="16" y="221"/>
                  </a:cubicBezTo>
                  <a:cubicBezTo>
                    <a:pt x="7" y="217"/>
                    <a:pt x="0" y="230"/>
                    <a:pt x="8" y="234"/>
                  </a:cubicBezTo>
                  <a:cubicBezTo>
                    <a:pt x="44" y="252"/>
                    <a:pt x="83" y="262"/>
                    <a:pt x="123" y="264"/>
                  </a:cubicBezTo>
                  <a:cubicBezTo>
                    <a:pt x="126" y="264"/>
                    <a:pt x="129" y="262"/>
                    <a:pt x="130" y="259"/>
                  </a:cubicBezTo>
                  <a:cubicBezTo>
                    <a:pt x="155" y="177"/>
                    <a:pt x="180" y="95"/>
                    <a:pt x="205" y="13"/>
                  </a:cubicBezTo>
                  <a:cubicBezTo>
                    <a:pt x="208" y="4"/>
                    <a:pt x="193" y="0"/>
                    <a:pt x="19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129">
              <a:extLst>
                <a:ext uri="{FF2B5EF4-FFF2-40B4-BE49-F238E27FC236}">
                  <a16:creationId xmlns:a16="http://schemas.microsoft.com/office/drawing/2014/main" id="{71B13611-99BF-0946-87EF-049067C22E0B}"/>
                </a:ext>
              </a:extLst>
            </p:cNvPr>
            <p:cNvSpPr>
              <a:spLocks/>
            </p:cNvSpPr>
            <p:nvPr/>
          </p:nvSpPr>
          <p:spPr bwMode="auto">
            <a:xfrm>
              <a:off x="3553050" y="1724012"/>
              <a:ext cx="143907" cy="122353"/>
            </a:xfrm>
            <a:custGeom>
              <a:avLst/>
              <a:gdLst>
                <a:gd name="T0" fmla="*/ 129 w 139"/>
                <a:gd name="T1" fmla="*/ 102 h 118"/>
                <a:gd name="T2" fmla="*/ 17 w 139"/>
                <a:gd name="T3" fmla="*/ 9 h 118"/>
                <a:gd name="T4" fmla="*/ 2 w 139"/>
                <a:gd name="T5" fmla="*/ 13 h 118"/>
                <a:gd name="T6" fmla="*/ 129 w 139"/>
                <a:gd name="T7" fmla="*/ 117 h 118"/>
                <a:gd name="T8" fmla="*/ 129 w 139"/>
                <a:gd name="T9" fmla="*/ 102 h 118"/>
              </a:gdLst>
              <a:ahLst/>
              <a:cxnLst>
                <a:cxn ang="0">
                  <a:pos x="T0" y="T1"/>
                </a:cxn>
                <a:cxn ang="0">
                  <a:pos x="T2" y="T3"/>
                </a:cxn>
                <a:cxn ang="0">
                  <a:pos x="T4" y="T5"/>
                </a:cxn>
                <a:cxn ang="0">
                  <a:pos x="T6" y="T7"/>
                </a:cxn>
                <a:cxn ang="0">
                  <a:pos x="T8" y="T9"/>
                </a:cxn>
              </a:cxnLst>
              <a:rect l="0" t="0" r="r" b="b"/>
              <a:pathLst>
                <a:path w="139" h="118">
                  <a:moveTo>
                    <a:pt x="129" y="102"/>
                  </a:moveTo>
                  <a:cubicBezTo>
                    <a:pt x="76" y="98"/>
                    <a:pt x="31" y="61"/>
                    <a:pt x="17" y="9"/>
                  </a:cubicBezTo>
                  <a:cubicBezTo>
                    <a:pt x="14" y="0"/>
                    <a:pt x="0" y="4"/>
                    <a:pt x="2" y="13"/>
                  </a:cubicBezTo>
                  <a:cubicBezTo>
                    <a:pt x="18" y="71"/>
                    <a:pt x="69" y="113"/>
                    <a:pt x="129" y="117"/>
                  </a:cubicBezTo>
                  <a:cubicBezTo>
                    <a:pt x="139" y="118"/>
                    <a:pt x="139" y="103"/>
                    <a:pt x="129" y="10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130">
              <a:extLst>
                <a:ext uri="{FF2B5EF4-FFF2-40B4-BE49-F238E27FC236}">
                  <a16:creationId xmlns:a16="http://schemas.microsoft.com/office/drawing/2014/main" id="{9869938A-8C98-CC4A-A1E4-60B01B7488D9}"/>
                </a:ext>
              </a:extLst>
            </p:cNvPr>
            <p:cNvSpPr>
              <a:spLocks/>
            </p:cNvSpPr>
            <p:nvPr/>
          </p:nvSpPr>
          <p:spPr bwMode="auto">
            <a:xfrm>
              <a:off x="3859248" y="1900251"/>
              <a:ext cx="140737" cy="69101"/>
            </a:xfrm>
            <a:custGeom>
              <a:avLst/>
              <a:gdLst>
                <a:gd name="T0" fmla="*/ 127 w 136"/>
                <a:gd name="T1" fmla="*/ 47 h 67"/>
                <a:gd name="T2" fmla="*/ 17 w 136"/>
                <a:gd name="T3" fmla="*/ 7 h 67"/>
                <a:gd name="T4" fmla="*/ 7 w 136"/>
                <a:gd name="T5" fmla="*/ 17 h 67"/>
                <a:gd name="T6" fmla="*/ 127 w 136"/>
                <a:gd name="T7" fmla="*/ 62 h 67"/>
                <a:gd name="T8" fmla="*/ 127 w 136"/>
                <a:gd name="T9" fmla="*/ 47 h 67"/>
              </a:gdLst>
              <a:ahLst/>
              <a:cxnLst>
                <a:cxn ang="0">
                  <a:pos x="T0" y="T1"/>
                </a:cxn>
                <a:cxn ang="0">
                  <a:pos x="T2" y="T3"/>
                </a:cxn>
                <a:cxn ang="0">
                  <a:pos x="T4" y="T5"/>
                </a:cxn>
                <a:cxn ang="0">
                  <a:pos x="T6" y="T7"/>
                </a:cxn>
                <a:cxn ang="0">
                  <a:pos x="T8" y="T9"/>
                </a:cxn>
              </a:cxnLst>
              <a:rect l="0" t="0" r="r" b="b"/>
              <a:pathLst>
                <a:path w="136" h="67">
                  <a:moveTo>
                    <a:pt x="127" y="47"/>
                  </a:moveTo>
                  <a:cubicBezTo>
                    <a:pt x="86" y="51"/>
                    <a:pt x="45" y="36"/>
                    <a:pt x="17" y="7"/>
                  </a:cubicBezTo>
                  <a:cubicBezTo>
                    <a:pt x="11" y="0"/>
                    <a:pt x="0" y="10"/>
                    <a:pt x="7" y="17"/>
                  </a:cubicBezTo>
                  <a:cubicBezTo>
                    <a:pt x="37" y="50"/>
                    <a:pt x="83" y="67"/>
                    <a:pt x="127" y="62"/>
                  </a:cubicBezTo>
                  <a:cubicBezTo>
                    <a:pt x="136" y="61"/>
                    <a:pt x="136" y="46"/>
                    <a:pt x="127" y="4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131">
              <a:extLst>
                <a:ext uri="{FF2B5EF4-FFF2-40B4-BE49-F238E27FC236}">
                  <a16:creationId xmlns:a16="http://schemas.microsoft.com/office/drawing/2014/main" id="{DC27FD5E-FD72-AC4F-8352-366401B4FB57}"/>
                </a:ext>
              </a:extLst>
            </p:cNvPr>
            <p:cNvSpPr>
              <a:spLocks/>
            </p:cNvSpPr>
            <p:nvPr/>
          </p:nvSpPr>
          <p:spPr bwMode="auto">
            <a:xfrm>
              <a:off x="2810059" y="2382688"/>
              <a:ext cx="879290" cy="588307"/>
            </a:xfrm>
            <a:custGeom>
              <a:avLst/>
              <a:gdLst>
                <a:gd name="T0" fmla="*/ 833 w 849"/>
                <a:gd name="T1" fmla="*/ 255 h 568"/>
                <a:gd name="T2" fmla="*/ 725 w 849"/>
                <a:gd name="T3" fmla="*/ 477 h 568"/>
                <a:gd name="T4" fmla="*/ 514 w 849"/>
                <a:gd name="T5" fmla="*/ 549 h 568"/>
                <a:gd name="T6" fmla="*/ 129 w 849"/>
                <a:gd name="T7" fmla="*/ 294 h 568"/>
                <a:gd name="T8" fmla="*/ 17 w 849"/>
                <a:gd name="T9" fmla="*/ 10 h 568"/>
                <a:gd name="T10" fmla="*/ 3 w 849"/>
                <a:gd name="T11" fmla="*/ 14 h 568"/>
                <a:gd name="T12" fmla="*/ 269 w 849"/>
                <a:gd name="T13" fmla="*/ 475 h 568"/>
                <a:gd name="T14" fmla="*/ 495 w 849"/>
                <a:gd name="T15" fmla="*/ 563 h 568"/>
                <a:gd name="T16" fmla="*/ 717 w 849"/>
                <a:gd name="T17" fmla="*/ 502 h 568"/>
                <a:gd name="T18" fmla="*/ 848 w 849"/>
                <a:gd name="T19" fmla="*/ 255 h 568"/>
                <a:gd name="T20" fmla="*/ 833 w 849"/>
                <a:gd name="T21" fmla="*/ 255 h 5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9" h="568">
                  <a:moveTo>
                    <a:pt x="833" y="255"/>
                  </a:moveTo>
                  <a:cubicBezTo>
                    <a:pt x="822" y="338"/>
                    <a:pt x="790" y="422"/>
                    <a:pt x="725" y="477"/>
                  </a:cubicBezTo>
                  <a:cubicBezTo>
                    <a:pt x="667" y="526"/>
                    <a:pt x="590" y="549"/>
                    <a:pt x="514" y="549"/>
                  </a:cubicBezTo>
                  <a:cubicBezTo>
                    <a:pt x="349" y="548"/>
                    <a:pt x="211" y="430"/>
                    <a:pt x="129" y="294"/>
                  </a:cubicBezTo>
                  <a:cubicBezTo>
                    <a:pt x="77" y="206"/>
                    <a:pt x="44" y="108"/>
                    <a:pt x="17" y="10"/>
                  </a:cubicBezTo>
                  <a:cubicBezTo>
                    <a:pt x="15" y="0"/>
                    <a:pt x="0" y="4"/>
                    <a:pt x="3" y="14"/>
                  </a:cubicBezTo>
                  <a:cubicBezTo>
                    <a:pt x="49" y="187"/>
                    <a:pt x="122" y="363"/>
                    <a:pt x="269" y="475"/>
                  </a:cubicBezTo>
                  <a:cubicBezTo>
                    <a:pt x="335" y="524"/>
                    <a:pt x="413" y="558"/>
                    <a:pt x="495" y="563"/>
                  </a:cubicBezTo>
                  <a:cubicBezTo>
                    <a:pt x="573" y="568"/>
                    <a:pt x="654" y="548"/>
                    <a:pt x="717" y="502"/>
                  </a:cubicBezTo>
                  <a:cubicBezTo>
                    <a:pt x="797" y="444"/>
                    <a:pt x="836" y="351"/>
                    <a:pt x="848" y="255"/>
                  </a:cubicBezTo>
                  <a:cubicBezTo>
                    <a:pt x="849" y="246"/>
                    <a:pt x="834" y="246"/>
                    <a:pt x="833" y="25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132">
              <a:extLst>
                <a:ext uri="{FF2B5EF4-FFF2-40B4-BE49-F238E27FC236}">
                  <a16:creationId xmlns:a16="http://schemas.microsoft.com/office/drawing/2014/main" id="{0FDF4D9E-4174-E446-96A7-8F1469F5FB2D}"/>
                </a:ext>
              </a:extLst>
            </p:cNvPr>
            <p:cNvSpPr>
              <a:spLocks/>
            </p:cNvSpPr>
            <p:nvPr/>
          </p:nvSpPr>
          <p:spPr bwMode="auto">
            <a:xfrm>
              <a:off x="2815765" y="3121241"/>
              <a:ext cx="371495" cy="1382647"/>
            </a:xfrm>
            <a:custGeom>
              <a:avLst/>
              <a:gdLst>
                <a:gd name="T0" fmla="*/ 183 w 359"/>
                <a:gd name="T1" fmla="*/ 1044 h 1335"/>
                <a:gd name="T2" fmla="*/ 115 w 359"/>
                <a:gd name="T3" fmla="*/ 1025 h 1335"/>
                <a:gd name="T4" fmla="*/ 136 w 359"/>
                <a:gd name="T5" fmla="*/ 954 h 1335"/>
                <a:gd name="T6" fmla="*/ 73 w 359"/>
                <a:gd name="T7" fmla="*/ 913 h 1335"/>
                <a:gd name="T8" fmla="*/ 75 w 359"/>
                <a:gd name="T9" fmla="*/ 829 h 1335"/>
                <a:gd name="T10" fmla="*/ 17 w 359"/>
                <a:gd name="T11" fmla="*/ 820 h 1335"/>
                <a:gd name="T12" fmla="*/ 53 w 359"/>
                <a:gd name="T13" fmla="*/ 194 h 1335"/>
                <a:gd name="T14" fmla="*/ 64 w 359"/>
                <a:gd name="T15" fmla="*/ 10 h 1335"/>
                <a:gd name="T16" fmla="*/ 49 w 359"/>
                <a:gd name="T17" fmla="*/ 10 h 1335"/>
                <a:gd name="T18" fmla="*/ 11 w 359"/>
                <a:gd name="T19" fmla="*/ 662 h 1335"/>
                <a:gd name="T20" fmla="*/ 0 w 359"/>
                <a:gd name="T21" fmla="*/ 845 h 1335"/>
                <a:gd name="T22" fmla="*/ 15 w 359"/>
                <a:gd name="T23" fmla="*/ 847 h 1335"/>
                <a:gd name="T24" fmla="*/ 39 w 359"/>
                <a:gd name="T25" fmla="*/ 828 h 1335"/>
                <a:gd name="T26" fmla="*/ 68 w 359"/>
                <a:gd name="T27" fmla="*/ 845 h 1335"/>
                <a:gd name="T28" fmla="*/ 48 w 359"/>
                <a:gd name="T29" fmla="*/ 919 h 1335"/>
                <a:gd name="T30" fmla="*/ 56 w 359"/>
                <a:gd name="T31" fmla="*/ 931 h 1335"/>
                <a:gd name="T32" fmla="*/ 122 w 359"/>
                <a:gd name="T33" fmla="*/ 958 h 1335"/>
                <a:gd name="T34" fmla="*/ 89 w 359"/>
                <a:gd name="T35" fmla="*/ 1023 h 1335"/>
                <a:gd name="T36" fmla="*/ 91 w 359"/>
                <a:gd name="T37" fmla="*/ 1037 h 1335"/>
                <a:gd name="T38" fmla="*/ 324 w 359"/>
                <a:gd name="T39" fmla="*/ 1232 h 1335"/>
                <a:gd name="T40" fmla="*/ 330 w 359"/>
                <a:gd name="T41" fmla="*/ 1325 h 1335"/>
                <a:gd name="T42" fmla="*/ 345 w 359"/>
                <a:gd name="T43" fmla="*/ 1325 h 1335"/>
                <a:gd name="T44" fmla="*/ 183 w 359"/>
                <a:gd name="T45" fmla="*/ 1044 h 13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359" h="1335">
                  <a:moveTo>
                    <a:pt x="183" y="1044"/>
                  </a:moveTo>
                  <a:cubicBezTo>
                    <a:pt x="161" y="1035"/>
                    <a:pt x="139" y="1029"/>
                    <a:pt x="115" y="1025"/>
                  </a:cubicBezTo>
                  <a:cubicBezTo>
                    <a:pt x="135" y="1008"/>
                    <a:pt x="146" y="979"/>
                    <a:pt x="136" y="954"/>
                  </a:cubicBezTo>
                  <a:cubicBezTo>
                    <a:pt x="127" y="928"/>
                    <a:pt x="100" y="912"/>
                    <a:pt x="73" y="913"/>
                  </a:cubicBezTo>
                  <a:cubicBezTo>
                    <a:pt x="90" y="887"/>
                    <a:pt x="97" y="855"/>
                    <a:pt x="75" y="829"/>
                  </a:cubicBezTo>
                  <a:cubicBezTo>
                    <a:pt x="61" y="812"/>
                    <a:pt x="34" y="809"/>
                    <a:pt x="17" y="820"/>
                  </a:cubicBezTo>
                  <a:cubicBezTo>
                    <a:pt x="29" y="611"/>
                    <a:pt x="41" y="403"/>
                    <a:pt x="53" y="194"/>
                  </a:cubicBezTo>
                  <a:cubicBezTo>
                    <a:pt x="56" y="133"/>
                    <a:pt x="60" y="71"/>
                    <a:pt x="64" y="10"/>
                  </a:cubicBezTo>
                  <a:cubicBezTo>
                    <a:pt x="64" y="0"/>
                    <a:pt x="49" y="0"/>
                    <a:pt x="49" y="10"/>
                  </a:cubicBezTo>
                  <a:cubicBezTo>
                    <a:pt x="36" y="227"/>
                    <a:pt x="24" y="444"/>
                    <a:pt x="11" y="662"/>
                  </a:cubicBezTo>
                  <a:cubicBezTo>
                    <a:pt x="7" y="723"/>
                    <a:pt x="4" y="784"/>
                    <a:pt x="0" y="845"/>
                  </a:cubicBezTo>
                  <a:cubicBezTo>
                    <a:pt x="0" y="854"/>
                    <a:pt x="13" y="856"/>
                    <a:pt x="15" y="847"/>
                  </a:cubicBezTo>
                  <a:cubicBezTo>
                    <a:pt x="18" y="836"/>
                    <a:pt x="28" y="829"/>
                    <a:pt x="39" y="828"/>
                  </a:cubicBezTo>
                  <a:cubicBezTo>
                    <a:pt x="51" y="827"/>
                    <a:pt x="62" y="834"/>
                    <a:pt x="68" y="845"/>
                  </a:cubicBezTo>
                  <a:cubicBezTo>
                    <a:pt x="83" y="871"/>
                    <a:pt x="68" y="900"/>
                    <a:pt x="48" y="919"/>
                  </a:cubicBezTo>
                  <a:cubicBezTo>
                    <a:pt x="43" y="924"/>
                    <a:pt x="49" y="934"/>
                    <a:pt x="56" y="931"/>
                  </a:cubicBezTo>
                  <a:cubicBezTo>
                    <a:pt x="80" y="921"/>
                    <a:pt x="112" y="932"/>
                    <a:pt x="122" y="958"/>
                  </a:cubicBezTo>
                  <a:cubicBezTo>
                    <a:pt x="132" y="984"/>
                    <a:pt x="115" y="1015"/>
                    <a:pt x="89" y="1023"/>
                  </a:cubicBezTo>
                  <a:cubicBezTo>
                    <a:pt x="81" y="1025"/>
                    <a:pt x="83" y="1037"/>
                    <a:pt x="91" y="1037"/>
                  </a:cubicBezTo>
                  <a:cubicBezTo>
                    <a:pt x="202" y="1044"/>
                    <a:pt x="298" y="1124"/>
                    <a:pt x="324" y="1232"/>
                  </a:cubicBezTo>
                  <a:cubicBezTo>
                    <a:pt x="332" y="1263"/>
                    <a:pt x="334" y="1294"/>
                    <a:pt x="330" y="1325"/>
                  </a:cubicBezTo>
                  <a:cubicBezTo>
                    <a:pt x="329" y="1335"/>
                    <a:pt x="344" y="1334"/>
                    <a:pt x="345" y="1325"/>
                  </a:cubicBezTo>
                  <a:cubicBezTo>
                    <a:pt x="359" y="1207"/>
                    <a:pt x="292" y="1091"/>
                    <a:pt x="183" y="104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0" name="Freeform 133">
              <a:extLst>
                <a:ext uri="{FF2B5EF4-FFF2-40B4-BE49-F238E27FC236}">
                  <a16:creationId xmlns:a16="http://schemas.microsoft.com/office/drawing/2014/main" id="{CAE720BA-EB5E-4E45-9B80-DD5E396595FE}"/>
                </a:ext>
              </a:extLst>
            </p:cNvPr>
            <p:cNvSpPr>
              <a:spLocks/>
            </p:cNvSpPr>
            <p:nvPr/>
          </p:nvSpPr>
          <p:spPr bwMode="auto">
            <a:xfrm>
              <a:off x="2824640" y="4398018"/>
              <a:ext cx="279572" cy="383540"/>
            </a:xfrm>
            <a:custGeom>
              <a:avLst/>
              <a:gdLst>
                <a:gd name="T0" fmla="*/ 251 w 270"/>
                <a:gd name="T1" fmla="*/ 7 h 370"/>
                <a:gd name="T2" fmla="*/ 5 w 270"/>
                <a:gd name="T3" fmla="*/ 355 h 370"/>
                <a:gd name="T4" fmla="*/ 18 w 270"/>
                <a:gd name="T5" fmla="*/ 363 h 370"/>
                <a:gd name="T6" fmla="*/ 264 w 270"/>
                <a:gd name="T7" fmla="*/ 15 h 370"/>
                <a:gd name="T8" fmla="*/ 251 w 270"/>
                <a:gd name="T9" fmla="*/ 7 h 370"/>
              </a:gdLst>
              <a:ahLst/>
              <a:cxnLst>
                <a:cxn ang="0">
                  <a:pos x="T0" y="T1"/>
                </a:cxn>
                <a:cxn ang="0">
                  <a:pos x="T2" y="T3"/>
                </a:cxn>
                <a:cxn ang="0">
                  <a:pos x="T4" y="T5"/>
                </a:cxn>
                <a:cxn ang="0">
                  <a:pos x="T6" y="T7"/>
                </a:cxn>
                <a:cxn ang="0">
                  <a:pos x="T8" y="T9"/>
                </a:cxn>
              </a:cxnLst>
              <a:rect l="0" t="0" r="r" b="b"/>
              <a:pathLst>
                <a:path w="270" h="370">
                  <a:moveTo>
                    <a:pt x="251" y="7"/>
                  </a:moveTo>
                  <a:cubicBezTo>
                    <a:pt x="169" y="123"/>
                    <a:pt x="87" y="239"/>
                    <a:pt x="5" y="355"/>
                  </a:cubicBezTo>
                  <a:cubicBezTo>
                    <a:pt x="0" y="363"/>
                    <a:pt x="13" y="370"/>
                    <a:pt x="18" y="363"/>
                  </a:cubicBezTo>
                  <a:cubicBezTo>
                    <a:pt x="100" y="247"/>
                    <a:pt x="182" y="131"/>
                    <a:pt x="264" y="15"/>
                  </a:cubicBezTo>
                  <a:cubicBezTo>
                    <a:pt x="270" y="7"/>
                    <a:pt x="257" y="0"/>
                    <a:pt x="251" y="7"/>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1" name="Freeform 134">
              <a:extLst>
                <a:ext uri="{FF2B5EF4-FFF2-40B4-BE49-F238E27FC236}">
                  <a16:creationId xmlns:a16="http://schemas.microsoft.com/office/drawing/2014/main" id="{2055FA42-8F58-2C46-B1AC-DFA576EE704F}"/>
                </a:ext>
              </a:extLst>
            </p:cNvPr>
            <p:cNvSpPr>
              <a:spLocks/>
            </p:cNvSpPr>
            <p:nvPr/>
          </p:nvSpPr>
          <p:spPr bwMode="auto">
            <a:xfrm>
              <a:off x="2882963" y="4718164"/>
              <a:ext cx="50716" cy="65297"/>
            </a:xfrm>
            <a:custGeom>
              <a:avLst/>
              <a:gdLst>
                <a:gd name="T0" fmla="*/ 46 w 49"/>
                <a:gd name="T1" fmla="*/ 51 h 63"/>
                <a:gd name="T2" fmla="*/ 15 w 49"/>
                <a:gd name="T3" fmla="*/ 5 h 63"/>
                <a:gd name="T4" fmla="*/ 5 w 49"/>
                <a:gd name="T5" fmla="*/ 3 h 63"/>
                <a:gd name="T6" fmla="*/ 2 w 49"/>
                <a:gd name="T7" fmla="*/ 13 h 63"/>
                <a:gd name="T8" fmla="*/ 33 w 49"/>
                <a:gd name="T9" fmla="*/ 58 h 63"/>
                <a:gd name="T10" fmla="*/ 44 w 49"/>
                <a:gd name="T11" fmla="*/ 61 h 63"/>
                <a:gd name="T12" fmla="*/ 46 w 49"/>
                <a:gd name="T13" fmla="*/ 51 h 63"/>
              </a:gdLst>
              <a:ahLst/>
              <a:cxnLst>
                <a:cxn ang="0">
                  <a:pos x="T0" y="T1"/>
                </a:cxn>
                <a:cxn ang="0">
                  <a:pos x="T2" y="T3"/>
                </a:cxn>
                <a:cxn ang="0">
                  <a:pos x="T4" y="T5"/>
                </a:cxn>
                <a:cxn ang="0">
                  <a:pos x="T6" y="T7"/>
                </a:cxn>
                <a:cxn ang="0">
                  <a:pos x="T8" y="T9"/>
                </a:cxn>
                <a:cxn ang="0">
                  <a:pos x="T10" y="T11"/>
                </a:cxn>
                <a:cxn ang="0">
                  <a:pos x="T12" y="T13"/>
                </a:cxn>
              </a:cxnLst>
              <a:rect l="0" t="0" r="r" b="b"/>
              <a:pathLst>
                <a:path w="49" h="63">
                  <a:moveTo>
                    <a:pt x="46" y="51"/>
                  </a:moveTo>
                  <a:cubicBezTo>
                    <a:pt x="36" y="36"/>
                    <a:pt x="26" y="20"/>
                    <a:pt x="15" y="5"/>
                  </a:cubicBezTo>
                  <a:cubicBezTo>
                    <a:pt x="13" y="2"/>
                    <a:pt x="8" y="0"/>
                    <a:pt x="5" y="3"/>
                  </a:cubicBezTo>
                  <a:cubicBezTo>
                    <a:pt x="2" y="5"/>
                    <a:pt x="0" y="9"/>
                    <a:pt x="2" y="13"/>
                  </a:cubicBezTo>
                  <a:cubicBezTo>
                    <a:pt x="33" y="58"/>
                    <a:pt x="33" y="58"/>
                    <a:pt x="33" y="58"/>
                  </a:cubicBezTo>
                  <a:cubicBezTo>
                    <a:pt x="36" y="62"/>
                    <a:pt x="40" y="63"/>
                    <a:pt x="44" y="61"/>
                  </a:cubicBezTo>
                  <a:cubicBezTo>
                    <a:pt x="47" y="59"/>
                    <a:pt x="49" y="54"/>
                    <a:pt x="46" y="5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2" name="Freeform 135">
              <a:extLst>
                <a:ext uri="{FF2B5EF4-FFF2-40B4-BE49-F238E27FC236}">
                  <a16:creationId xmlns:a16="http://schemas.microsoft.com/office/drawing/2014/main" id="{7CEAE4EA-0BA2-AB4A-92F1-ECB8C89B7B20}"/>
                </a:ext>
              </a:extLst>
            </p:cNvPr>
            <p:cNvSpPr>
              <a:spLocks/>
            </p:cNvSpPr>
            <p:nvPr/>
          </p:nvSpPr>
          <p:spPr bwMode="auto">
            <a:xfrm>
              <a:off x="2917831" y="4692172"/>
              <a:ext cx="65297" cy="32965"/>
            </a:xfrm>
            <a:custGeom>
              <a:avLst/>
              <a:gdLst>
                <a:gd name="T0" fmla="*/ 57 w 63"/>
                <a:gd name="T1" fmla="*/ 16 h 32"/>
                <a:gd name="T2" fmla="*/ 10 w 63"/>
                <a:gd name="T3" fmla="*/ 1 h 32"/>
                <a:gd name="T4" fmla="*/ 1 w 63"/>
                <a:gd name="T5" fmla="*/ 7 h 32"/>
                <a:gd name="T6" fmla="*/ 6 w 63"/>
                <a:gd name="T7" fmla="*/ 16 h 32"/>
                <a:gd name="T8" fmla="*/ 53 w 63"/>
                <a:gd name="T9" fmla="*/ 30 h 32"/>
                <a:gd name="T10" fmla="*/ 62 w 63"/>
                <a:gd name="T11" fmla="*/ 25 h 32"/>
                <a:gd name="T12" fmla="*/ 57 w 63"/>
                <a:gd name="T13" fmla="*/ 16 h 32"/>
              </a:gdLst>
              <a:ahLst/>
              <a:cxnLst>
                <a:cxn ang="0">
                  <a:pos x="T0" y="T1"/>
                </a:cxn>
                <a:cxn ang="0">
                  <a:pos x="T2" y="T3"/>
                </a:cxn>
                <a:cxn ang="0">
                  <a:pos x="T4" y="T5"/>
                </a:cxn>
                <a:cxn ang="0">
                  <a:pos x="T6" y="T7"/>
                </a:cxn>
                <a:cxn ang="0">
                  <a:pos x="T8" y="T9"/>
                </a:cxn>
                <a:cxn ang="0">
                  <a:pos x="T10" y="T11"/>
                </a:cxn>
                <a:cxn ang="0">
                  <a:pos x="T12" y="T13"/>
                </a:cxn>
              </a:cxnLst>
              <a:rect l="0" t="0" r="r" b="b"/>
              <a:pathLst>
                <a:path w="63" h="32">
                  <a:moveTo>
                    <a:pt x="57" y="16"/>
                  </a:moveTo>
                  <a:cubicBezTo>
                    <a:pt x="41" y="11"/>
                    <a:pt x="26" y="6"/>
                    <a:pt x="10" y="1"/>
                  </a:cubicBezTo>
                  <a:cubicBezTo>
                    <a:pt x="6" y="0"/>
                    <a:pt x="2" y="3"/>
                    <a:pt x="1" y="7"/>
                  </a:cubicBezTo>
                  <a:cubicBezTo>
                    <a:pt x="0" y="11"/>
                    <a:pt x="2" y="14"/>
                    <a:pt x="6" y="16"/>
                  </a:cubicBezTo>
                  <a:cubicBezTo>
                    <a:pt x="22" y="21"/>
                    <a:pt x="37" y="25"/>
                    <a:pt x="53" y="30"/>
                  </a:cubicBezTo>
                  <a:cubicBezTo>
                    <a:pt x="57" y="32"/>
                    <a:pt x="61" y="29"/>
                    <a:pt x="62" y="25"/>
                  </a:cubicBezTo>
                  <a:cubicBezTo>
                    <a:pt x="63" y="21"/>
                    <a:pt x="61" y="17"/>
                    <a:pt x="57" y="1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3" name="Freeform 136">
              <a:extLst>
                <a:ext uri="{FF2B5EF4-FFF2-40B4-BE49-F238E27FC236}">
                  <a16:creationId xmlns:a16="http://schemas.microsoft.com/office/drawing/2014/main" id="{DC60BE45-62C0-9343-856D-AFDC166FA619}"/>
                </a:ext>
              </a:extLst>
            </p:cNvPr>
            <p:cNvSpPr>
              <a:spLocks/>
            </p:cNvSpPr>
            <p:nvPr/>
          </p:nvSpPr>
          <p:spPr bwMode="auto">
            <a:xfrm>
              <a:off x="2956502" y="4618633"/>
              <a:ext cx="62127" cy="51984"/>
            </a:xfrm>
            <a:custGeom>
              <a:avLst/>
              <a:gdLst>
                <a:gd name="T0" fmla="*/ 55 w 60"/>
                <a:gd name="T1" fmla="*/ 34 h 50"/>
                <a:gd name="T2" fmla="*/ 12 w 60"/>
                <a:gd name="T3" fmla="*/ 3 h 50"/>
                <a:gd name="T4" fmla="*/ 2 w 60"/>
                <a:gd name="T5" fmla="*/ 5 h 50"/>
                <a:gd name="T6" fmla="*/ 5 w 60"/>
                <a:gd name="T7" fmla="*/ 16 h 50"/>
                <a:gd name="T8" fmla="*/ 48 w 60"/>
                <a:gd name="T9" fmla="*/ 47 h 50"/>
                <a:gd name="T10" fmla="*/ 58 w 60"/>
                <a:gd name="T11" fmla="*/ 45 h 50"/>
                <a:gd name="T12" fmla="*/ 55 w 60"/>
                <a:gd name="T13" fmla="*/ 34 h 50"/>
              </a:gdLst>
              <a:ahLst/>
              <a:cxnLst>
                <a:cxn ang="0">
                  <a:pos x="T0" y="T1"/>
                </a:cxn>
                <a:cxn ang="0">
                  <a:pos x="T2" y="T3"/>
                </a:cxn>
                <a:cxn ang="0">
                  <a:pos x="T4" y="T5"/>
                </a:cxn>
                <a:cxn ang="0">
                  <a:pos x="T6" y="T7"/>
                </a:cxn>
                <a:cxn ang="0">
                  <a:pos x="T8" y="T9"/>
                </a:cxn>
                <a:cxn ang="0">
                  <a:pos x="T10" y="T11"/>
                </a:cxn>
                <a:cxn ang="0">
                  <a:pos x="T12" y="T13"/>
                </a:cxn>
              </a:cxnLst>
              <a:rect l="0" t="0" r="r" b="b"/>
              <a:pathLst>
                <a:path w="60" h="50">
                  <a:moveTo>
                    <a:pt x="55" y="34"/>
                  </a:moveTo>
                  <a:cubicBezTo>
                    <a:pt x="41" y="24"/>
                    <a:pt x="27" y="13"/>
                    <a:pt x="12" y="3"/>
                  </a:cubicBezTo>
                  <a:cubicBezTo>
                    <a:pt x="9" y="0"/>
                    <a:pt x="4" y="2"/>
                    <a:pt x="2" y="5"/>
                  </a:cubicBezTo>
                  <a:cubicBezTo>
                    <a:pt x="0" y="9"/>
                    <a:pt x="1" y="13"/>
                    <a:pt x="5" y="16"/>
                  </a:cubicBezTo>
                  <a:cubicBezTo>
                    <a:pt x="19" y="26"/>
                    <a:pt x="34" y="37"/>
                    <a:pt x="48" y="47"/>
                  </a:cubicBezTo>
                  <a:cubicBezTo>
                    <a:pt x="51" y="50"/>
                    <a:pt x="56" y="48"/>
                    <a:pt x="58" y="45"/>
                  </a:cubicBezTo>
                  <a:cubicBezTo>
                    <a:pt x="60" y="41"/>
                    <a:pt x="59" y="37"/>
                    <a:pt x="55" y="3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4" name="Freeform 137">
              <a:extLst>
                <a:ext uri="{FF2B5EF4-FFF2-40B4-BE49-F238E27FC236}">
                  <a16:creationId xmlns:a16="http://schemas.microsoft.com/office/drawing/2014/main" id="{4EF46920-7E45-B546-BAAB-B955987C4028}"/>
                </a:ext>
              </a:extLst>
            </p:cNvPr>
            <p:cNvSpPr>
              <a:spLocks/>
            </p:cNvSpPr>
            <p:nvPr/>
          </p:nvSpPr>
          <p:spPr bwMode="auto">
            <a:xfrm>
              <a:off x="3004048" y="4564114"/>
              <a:ext cx="50716" cy="53252"/>
            </a:xfrm>
            <a:custGeom>
              <a:avLst/>
              <a:gdLst>
                <a:gd name="T0" fmla="*/ 46 w 49"/>
                <a:gd name="T1" fmla="*/ 39 h 52"/>
                <a:gd name="T2" fmla="*/ 13 w 49"/>
                <a:gd name="T3" fmla="*/ 3 h 52"/>
                <a:gd name="T4" fmla="*/ 3 w 49"/>
                <a:gd name="T5" fmla="*/ 3 h 52"/>
                <a:gd name="T6" fmla="*/ 3 w 49"/>
                <a:gd name="T7" fmla="*/ 14 h 52"/>
                <a:gd name="T8" fmla="*/ 36 w 49"/>
                <a:gd name="T9" fmla="*/ 49 h 52"/>
                <a:gd name="T10" fmla="*/ 46 w 49"/>
                <a:gd name="T11" fmla="*/ 49 h 52"/>
                <a:gd name="T12" fmla="*/ 46 w 49"/>
                <a:gd name="T13" fmla="*/ 39 h 52"/>
              </a:gdLst>
              <a:ahLst/>
              <a:cxnLst>
                <a:cxn ang="0">
                  <a:pos x="T0" y="T1"/>
                </a:cxn>
                <a:cxn ang="0">
                  <a:pos x="T2" y="T3"/>
                </a:cxn>
                <a:cxn ang="0">
                  <a:pos x="T4" y="T5"/>
                </a:cxn>
                <a:cxn ang="0">
                  <a:pos x="T6" y="T7"/>
                </a:cxn>
                <a:cxn ang="0">
                  <a:pos x="T8" y="T9"/>
                </a:cxn>
                <a:cxn ang="0">
                  <a:pos x="T10" y="T11"/>
                </a:cxn>
                <a:cxn ang="0">
                  <a:pos x="T12" y="T13"/>
                </a:cxn>
              </a:cxnLst>
              <a:rect l="0" t="0" r="r" b="b"/>
              <a:pathLst>
                <a:path w="49" h="52">
                  <a:moveTo>
                    <a:pt x="46" y="39"/>
                  </a:moveTo>
                  <a:cubicBezTo>
                    <a:pt x="35" y="27"/>
                    <a:pt x="24" y="15"/>
                    <a:pt x="13" y="3"/>
                  </a:cubicBezTo>
                  <a:cubicBezTo>
                    <a:pt x="11" y="0"/>
                    <a:pt x="5" y="0"/>
                    <a:pt x="3" y="3"/>
                  </a:cubicBezTo>
                  <a:cubicBezTo>
                    <a:pt x="0" y="6"/>
                    <a:pt x="0" y="11"/>
                    <a:pt x="3" y="14"/>
                  </a:cubicBezTo>
                  <a:cubicBezTo>
                    <a:pt x="14" y="26"/>
                    <a:pt x="25" y="37"/>
                    <a:pt x="36" y="49"/>
                  </a:cubicBezTo>
                  <a:cubicBezTo>
                    <a:pt x="38" y="52"/>
                    <a:pt x="44" y="52"/>
                    <a:pt x="46" y="49"/>
                  </a:cubicBezTo>
                  <a:cubicBezTo>
                    <a:pt x="49" y="46"/>
                    <a:pt x="49" y="42"/>
                    <a:pt x="46" y="3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5" name="Freeform 138">
              <a:extLst>
                <a:ext uri="{FF2B5EF4-FFF2-40B4-BE49-F238E27FC236}">
                  <a16:creationId xmlns:a16="http://schemas.microsoft.com/office/drawing/2014/main" id="{0CDF98B1-1A06-2641-BA0E-985A4E8063C8}"/>
                </a:ext>
              </a:extLst>
            </p:cNvPr>
            <p:cNvSpPr>
              <a:spLocks/>
            </p:cNvSpPr>
            <p:nvPr/>
          </p:nvSpPr>
          <p:spPr bwMode="auto">
            <a:xfrm>
              <a:off x="3040183" y="4515299"/>
              <a:ext cx="64029" cy="42475"/>
            </a:xfrm>
            <a:custGeom>
              <a:avLst/>
              <a:gdLst>
                <a:gd name="T0" fmla="*/ 58 w 62"/>
                <a:gd name="T1" fmla="*/ 26 h 41"/>
                <a:gd name="T2" fmla="*/ 12 w 62"/>
                <a:gd name="T3" fmla="*/ 2 h 41"/>
                <a:gd name="T4" fmla="*/ 1 w 62"/>
                <a:gd name="T5" fmla="*/ 4 h 41"/>
                <a:gd name="T6" fmla="*/ 4 w 62"/>
                <a:gd name="T7" fmla="*/ 15 h 41"/>
                <a:gd name="T8" fmla="*/ 50 w 62"/>
                <a:gd name="T9" fmla="*/ 39 h 41"/>
                <a:gd name="T10" fmla="*/ 60 w 62"/>
                <a:gd name="T11" fmla="*/ 37 h 41"/>
                <a:gd name="T12" fmla="*/ 58 w 62"/>
                <a:gd name="T13" fmla="*/ 26 h 41"/>
              </a:gdLst>
              <a:ahLst/>
              <a:cxnLst>
                <a:cxn ang="0">
                  <a:pos x="T0" y="T1"/>
                </a:cxn>
                <a:cxn ang="0">
                  <a:pos x="T2" y="T3"/>
                </a:cxn>
                <a:cxn ang="0">
                  <a:pos x="T4" y="T5"/>
                </a:cxn>
                <a:cxn ang="0">
                  <a:pos x="T6" y="T7"/>
                </a:cxn>
                <a:cxn ang="0">
                  <a:pos x="T8" y="T9"/>
                </a:cxn>
                <a:cxn ang="0">
                  <a:pos x="T10" y="T11"/>
                </a:cxn>
                <a:cxn ang="0">
                  <a:pos x="T12" y="T13"/>
                </a:cxn>
              </a:cxnLst>
              <a:rect l="0" t="0" r="r" b="b"/>
              <a:pathLst>
                <a:path w="62" h="41">
                  <a:moveTo>
                    <a:pt x="58" y="26"/>
                  </a:moveTo>
                  <a:cubicBezTo>
                    <a:pt x="42" y="18"/>
                    <a:pt x="27" y="10"/>
                    <a:pt x="12" y="2"/>
                  </a:cubicBezTo>
                  <a:cubicBezTo>
                    <a:pt x="8" y="0"/>
                    <a:pt x="3" y="1"/>
                    <a:pt x="1" y="4"/>
                  </a:cubicBezTo>
                  <a:cubicBezTo>
                    <a:pt x="0" y="8"/>
                    <a:pt x="0" y="13"/>
                    <a:pt x="4" y="15"/>
                  </a:cubicBezTo>
                  <a:cubicBezTo>
                    <a:pt x="19" y="23"/>
                    <a:pt x="35" y="31"/>
                    <a:pt x="50" y="39"/>
                  </a:cubicBezTo>
                  <a:cubicBezTo>
                    <a:pt x="53" y="41"/>
                    <a:pt x="58" y="40"/>
                    <a:pt x="60" y="37"/>
                  </a:cubicBezTo>
                  <a:cubicBezTo>
                    <a:pt x="62" y="33"/>
                    <a:pt x="61" y="28"/>
                    <a:pt x="58" y="2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6" name="Freeform 139">
              <a:extLst>
                <a:ext uri="{FF2B5EF4-FFF2-40B4-BE49-F238E27FC236}">
                  <a16:creationId xmlns:a16="http://schemas.microsoft.com/office/drawing/2014/main" id="{614910C5-0E77-E448-B2B7-103A6CACC928}"/>
                </a:ext>
              </a:extLst>
            </p:cNvPr>
            <p:cNvSpPr>
              <a:spLocks/>
            </p:cNvSpPr>
            <p:nvPr/>
          </p:nvSpPr>
          <p:spPr bwMode="auto">
            <a:xfrm>
              <a:off x="3084560" y="4448734"/>
              <a:ext cx="60225" cy="64029"/>
            </a:xfrm>
            <a:custGeom>
              <a:avLst/>
              <a:gdLst>
                <a:gd name="T0" fmla="*/ 55 w 58"/>
                <a:gd name="T1" fmla="*/ 48 h 62"/>
                <a:gd name="T2" fmla="*/ 14 w 58"/>
                <a:gd name="T3" fmla="*/ 3 h 62"/>
                <a:gd name="T4" fmla="*/ 3 w 58"/>
                <a:gd name="T5" fmla="*/ 3 h 62"/>
                <a:gd name="T6" fmla="*/ 3 w 58"/>
                <a:gd name="T7" fmla="*/ 13 h 62"/>
                <a:gd name="T8" fmla="*/ 44 w 58"/>
                <a:gd name="T9" fmla="*/ 59 h 62"/>
                <a:gd name="T10" fmla="*/ 55 w 58"/>
                <a:gd name="T11" fmla="*/ 59 h 62"/>
                <a:gd name="T12" fmla="*/ 55 w 58"/>
                <a:gd name="T13" fmla="*/ 48 h 62"/>
              </a:gdLst>
              <a:ahLst/>
              <a:cxnLst>
                <a:cxn ang="0">
                  <a:pos x="T0" y="T1"/>
                </a:cxn>
                <a:cxn ang="0">
                  <a:pos x="T2" y="T3"/>
                </a:cxn>
                <a:cxn ang="0">
                  <a:pos x="T4" y="T5"/>
                </a:cxn>
                <a:cxn ang="0">
                  <a:pos x="T6" y="T7"/>
                </a:cxn>
                <a:cxn ang="0">
                  <a:pos x="T8" y="T9"/>
                </a:cxn>
                <a:cxn ang="0">
                  <a:pos x="T10" y="T11"/>
                </a:cxn>
                <a:cxn ang="0">
                  <a:pos x="T12" y="T13"/>
                </a:cxn>
              </a:cxnLst>
              <a:rect l="0" t="0" r="r" b="b"/>
              <a:pathLst>
                <a:path w="58" h="62">
                  <a:moveTo>
                    <a:pt x="55" y="48"/>
                  </a:moveTo>
                  <a:cubicBezTo>
                    <a:pt x="14" y="3"/>
                    <a:pt x="14" y="3"/>
                    <a:pt x="14" y="3"/>
                  </a:cubicBezTo>
                  <a:cubicBezTo>
                    <a:pt x="11" y="0"/>
                    <a:pt x="6" y="0"/>
                    <a:pt x="3" y="3"/>
                  </a:cubicBezTo>
                  <a:cubicBezTo>
                    <a:pt x="0" y="6"/>
                    <a:pt x="0" y="10"/>
                    <a:pt x="3" y="13"/>
                  </a:cubicBezTo>
                  <a:cubicBezTo>
                    <a:pt x="17" y="29"/>
                    <a:pt x="31" y="44"/>
                    <a:pt x="44" y="59"/>
                  </a:cubicBezTo>
                  <a:cubicBezTo>
                    <a:pt x="47" y="62"/>
                    <a:pt x="52" y="62"/>
                    <a:pt x="55" y="59"/>
                  </a:cubicBezTo>
                  <a:cubicBezTo>
                    <a:pt x="58" y="56"/>
                    <a:pt x="58" y="52"/>
                    <a:pt x="55" y="48"/>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7" name="Freeform 140">
              <a:extLst>
                <a:ext uri="{FF2B5EF4-FFF2-40B4-BE49-F238E27FC236}">
                  <a16:creationId xmlns:a16="http://schemas.microsoft.com/office/drawing/2014/main" id="{5B92CCF6-8983-AD48-BB87-46D18C205658}"/>
                </a:ext>
              </a:extLst>
            </p:cNvPr>
            <p:cNvSpPr>
              <a:spLocks/>
            </p:cNvSpPr>
            <p:nvPr/>
          </p:nvSpPr>
          <p:spPr bwMode="auto">
            <a:xfrm>
              <a:off x="2861409" y="3516826"/>
              <a:ext cx="499554" cy="134398"/>
            </a:xfrm>
            <a:custGeom>
              <a:avLst/>
              <a:gdLst>
                <a:gd name="T0" fmla="*/ 473 w 483"/>
                <a:gd name="T1" fmla="*/ 109 h 130"/>
                <a:gd name="T2" fmla="*/ 109 w 483"/>
                <a:gd name="T3" fmla="*/ 55 h 130"/>
                <a:gd name="T4" fmla="*/ 16 w 483"/>
                <a:gd name="T5" fmla="*/ 5 h 130"/>
                <a:gd name="T6" fmla="*/ 9 w 483"/>
                <a:gd name="T7" fmla="*/ 18 h 130"/>
                <a:gd name="T8" fmla="*/ 365 w 483"/>
                <a:gd name="T9" fmla="*/ 128 h 130"/>
                <a:gd name="T10" fmla="*/ 473 w 483"/>
                <a:gd name="T11" fmla="*/ 124 h 130"/>
                <a:gd name="T12" fmla="*/ 473 w 483"/>
                <a:gd name="T13" fmla="*/ 109 h 130"/>
              </a:gdLst>
              <a:ahLst/>
              <a:cxnLst>
                <a:cxn ang="0">
                  <a:pos x="T0" y="T1"/>
                </a:cxn>
                <a:cxn ang="0">
                  <a:pos x="T2" y="T3"/>
                </a:cxn>
                <a:cxn ang="0">
                  <a:pos x="T4" y="T5"/>
                </a:cxn>
                <a:cxn ang="0">
                  <a:pos x="T6" y="T7"/>
                </a:cxn>
                <a:cxn ang="0">
                  <a:pos x="T8" y="T9"/>
                </a:cxn>
                <a:cxn ang="0">
                  <a:pos x="T10" y="T11"/>
                </a:cxn>
                <a:cxn ang="0">
                  <a:pos x="T12" y="T13"/>
                </a:cxn>
              </a:cxnLst>
              <a:rect l="0" t="0" r="r" b="b"/>
              <a:pathLst>
                <a:path w="483" h="130">
                  <a:moveTo>
                    <a:pt x="473" y="109"/>
                  </a:moveTo>
                  <a:cubicBezTo>
                    <a:pt x="350" y="124"/>
                    <a:pt x="223" y="105"/>
                    <a:pt x="109" y="55"/>
                  </a:cubicBezTo>
                  <a:cubicBezTo>
                    <a:pt x="77" y="41"/>
                    <a:pt x="46" y="24"/>
                    <a:pt x="16" y="5"/>
                  </a:cubicBezTo>
                  <a:cubicBezTo>
                    <a:pt x="8" y="0"/>
                    <a:pt x="0" y="13"/>
                    <a:pt x="9" y="18"/>
                  </a:cubicBezTo>
                  <a:cubicBezTo>
                    <a:pt x="115" y="86"/>
                    <a:pt x="239" y="124"/>
                    <a:pt x="365" y="128"/>
                  </a:cubicBezTo>
                  <a:cubicBezTo>
                    <a:pt x="401" y="130"/>
                    <a:pt x="437" y="128"/>
                    <a:pt x="473" y="124"/>
                  </a:cubicBezTo>
                  <a:cubicBezTo>
                    <a:pt x="483" y="123"/>
                    <a:pt x="483" y="108"/>
                    <a:pt x="473" y="10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8" name="Freeform 141">
              <a:extLst>
                <a:ext uri="{FF2B5EF4-FFF2-40B4-BE49-F238E27FC236}">
                  <a16:creationId xmlns:a16="http://schemas.microsoft.com/office/drawing/2014/main" id="{CEEE2D30-DCB4-DE49-9CFB-1A13301C9502}"/>
                </a:ext>
              </a:extLst>
            </p:cNvPr>
            <p:cNvSpPr>
              <a:spLocks/>
            </p:cNvSpPr>
            <p:nvPr/>
          </p:nvSpPr>
          <p:spPr bwMode="auto">
            <a:xfrm>
              <a:off x="2941921" y="3652492"/>
              <a:ext cx="255482" cy="110941"/>
            </a:xfrm>
            <a:custGeom>
              <a:avLst/>
              <a:gdLst>
                <a:gd name="T0" fmla="*/ 234 w 247"/>
                <a:gd name="T1" fmla="*/ 1 h 107"/>
                <a:gd name="T2" fmla="*/ 8 w 247"/>
                <a:gd name="T3" fmla="*/ 90 h 107"/>
                <a:gd name="T4" fmla="*/ 15 w 247"/>
                <a:gd name="T5" fmla="*/ 102 h 107"/>
                <a:gd name="T6" fmla="*/ 238 w 247"/>
                <a:gd name="T7" fmla="*/ 16 h 107"/>
                <a:gd name="T8" fmla="*/ 234 w 247"/>
                <a:gd name="T9" fmla="*/ 1 h 107"/>
              </a:gdLst>
              <a:ahLst/>
              <a:cxnLst>
                <a:cxn ang="0">
                  <a:pos x="T0" y="T1"/>
                </a:cxn>
                <a:cxn ang="0">
                  <a:pos x="T2" y="T3"/>
                </a:cxn>
                <a:cxn ang="0">
                  <a:pos x="T4" y="T5"/>
                </a:cxn>
                <a:cxn ang="0">
                  <a:pos x="T6" y="T7"/>
                </a:cxn>
                <a:cxn ang="0">
                  <a:pos x="T8" y="T9"/>
                </a:cxn>
              </a:cxnLst>
              <a:rect l="0" t="0" r="r" b="b"/>
              <a:pathLst>
                <a:path w="247" h="107">
                  <a:moveTo>
                    <a:pt x="234" y="1"/>
                  </a:moveTo>
                  <a:cubicBezTo>
                    <a:pt x="154" y="18"/>
                    <a:pt x="77" y="47"/>
                    <a:pt x="8" y="90"/>
                  </a:cubicBezTo>
                  <a:cubicBezTo>
                    <a:pt x="0" y="94"/>
                    <a:pt x="7" y="107"/>
                    <a:pt x="15" y="102"/>
                  </a:cubicBezTo>
                  <a:cubicBezTo>
                    <a:pt x="84" y="61"/>
                    <a:pt x="159" y="32"/>
                    <a:pt x="238" y="16"/>
                  </a:cubicBezTo>
                  <a:cubicBezTo>
                    <a:pt x="247" y="14"/>
                    <a:pt x="243" y="0"/>
                    <a:pt x="234"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9" name="Freeform 142">
              <a:extLst>
                <a:ext uri="{FF2B5EF4-FFF2-40B4-BE49-F238E27FC236}">
                  <a16:creationId xmlns:a16="http://schemas.microsoft.com/office/drawing/2014/main" id="{0C5B3571-23E1-AE4E-B1C0-05FF5723EC93}"/>
                </a:ext>
              </a:extLst>
            </p:cNvPr>
            <p:cNvSpPr>
              <a:spLocks/>
            </p:cNvSpPr>
            <p:nvPr/>
          </p:nvSpPr>
          <p:spPr bwMode="auto">
            <a:xfrm>
              <a:off x="4280826" y="4264255"/>
              <a:ext cx="48814" cy="258018"/>
            </a:xfrm>
            <a:custGeom>
              <a:avLst/>
              <a:gdLst>
                <a:gd name="T0" fmla="*/ 31 w 47"/>
                <a:gd name="T1" fmla="*/ 9 h 249"/>
                <a:gd name="T2" fmla="*/ 2 w 47"/>
                <a:gd name="T3" fmla="*/ 236 h 249"/>
                <a:gd name="T4" fmla="*/ 17 w 47"/>
                <a:gd name="T5" fmla="*/ 240 h 249"/>
                <a:gd name="T6" fmla="*/ 46 w 47"/>
                <a:gd name="T7" fmla="*/ 9 h 249"/>
                <a:gd name="T8" fmla="*/ 31 w 47"/>
                <a:gd name="T9" fmla="*/ 9 h 249"/>
              </a:gdLst>
              <a:ahLst/>
              <a:cxnLst>
                <a:cxn ang="0">
                  <a:pos x="T0" y="T1"/>
                </a:cxn>
                <a:cxn ang="0">
                  <a:pos x="T2" y="T3"/>
                </a:cxn>
                <a:cxn ang="0">
                  <a:pos x="T4" y="T5"/>
                </a:cxn>
                <a:cxn ang="0">
                  <a:pos x="T6" y="T7"/>
                </a:cxn>
                <a:cxn ang="0">
                  <a:pos x="T8" y="T9"/>
                </a:cxn>
              </a:cxnLst>
              <a:rect l="0" t="0" r="r" b="b"/>
              <a:pathLst>
                <a:path w="47" h="249">
                  <a:moveTo>
                    <a:pt x="31" y="9"/>
                  </a:moveTo>
                  <a:cubicBezTo>
                    <a:pt x="32" y="86"/>
                    <a:pt x="22" y="162"/>
                    <a:pt x="2" y="236"/>
                  </a:cubicBezTo>
                  <a:cubicBezTo>
                    <a:pt x="0" y="245"/>
                    <a:pt x="14" y="249"/>
                    <a:pt x="17" y="240"/>
                  </a:cubicBezTo>
                  <a:cubicBezTo>
                    <a:pt x="37" y="165"/>
                    <a:pt x="47" y="87"/>
                    <a:pt x="46" y="9"/>
                  </a:cubicBezTo>
                  <a:cubicBezTo>
                    <a:pt x="46" y="0"/>
                    <a:pt x="31" y="0"/>
                    <a:pt x="31"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0" name="Freeform 143">
              <a:extLst>
                <a:ext uri="{FF2B5EF4-FFF2-40B4-BE49-F238E27FC236}">
                  <a16:creationId xmlns:a16="http://schemas.microsoft.com/office/drawing/2014/main" id="{99081D98-C994-4646-942D-51577C2AA619}"/>
                </a:ext>
              </a:extLst>
            </p:cNvPr>
            <p:cNvSpPr>
              <a:spLocks/>
            </p:cNvSpPr>
            <p:nvPr/>
          </p:nvSpPr>
          <p:spPr bwMode="auto">
            <a:xfrm>
              <a:off x="4222502" y="4456342"/>
              <a:ext cx="38671" cy="102066"/>
            </a:xfrm>
            <a:custGeom>
              <a:avLst/>
              <a:gdLst>
                <a:gd name="T0" fmla="*/ 20 w 37"/>
                <a:gd name="T1" fmla="*/ 9 h 99"/>
                <a:gd name="T2" fmla="*/ 2 w 37"/>
                <a:gd name="T3" fmla="*/ 86 h 99"/>
                <a:gd name="T4" fmla="*/ 16 w 37"/>
                <a:gd name="T5" fmla="*/ 90 h 99"/>
                <a:gd name="T6" fmla="*/ 35 w 37"/>
                <a:gd name="T7" fmla="*/ 13 h 99"/>
                <a:gd name="T8" fmla="*/ 20 w 37"/>
                <a:gd name="T9" fmla="*/ 9 h 99"/>
              </a:gdLst>
              <a:ahLst/>
              <a:cxnLst>
                <a:cxn ang="0">
                  <a:pos x="T0" y="T1"/>
                </a:cxn>
                <a:cxn ang="0">
                  <a:pos x="T2" y="T3"/>
                </a:cxn>
                <a:cxn ang="0">
                  <a:pos x="T4" y="T5"/>
                </a:cxn>
                <a:cxn ang="0">
                  <a:pos x="T6" y="T7"/>
                </a:cxn>
                <a:cxn ang="0">
                  <a:pos x="T8" y="T9"/>
                </a:cxn>
              </a:cxnLst>
              <a:rect l="0" t="0" r="r" b="b"/>
              <a:pathLst>
                <a:path w="37" h="99">
                  <a:moveTo>
                    <a:pt x="20" y="9"/>
                  </a:moveTo>
                  <a:cubicBezTo>
                    <a:pt x="2" y="86"/>
                    <a:pt x="2" y="86"/>
                    <a:pt x="2" y="86"/>
                  </a:cubicBezTo>
                  <a:cubicBezTo>
                    <a:pt x="0" y="95"/>
                    <a:pt x="14" y="99"/>
                    <a:pt x="16" y="90"/>
                  </a:cubicBezTo>
                  <a:cubicBezTo>
                    <a:pt x="22" y="64"/>
                    <a:pt x="29" y="39"/>
                    <a:pt x="35" y="13"/>
                  </a:cubicBezTo>
                  <a:cubicBezTo>
                    <a:pt x="37" y="4"/>
                    <a:pt x="23" y="0"/>
                    <a:pt x="20" y="9"/>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1" name="Freeform 144">
              <a:extLst>
                <a:ext uri="{FF2B5EF4-FFF2-40B4-BE49-F238E27FC236}">
                  <a16:creationId xmlns:a16="http://schemas.microsoft.com/office/drawing/2014/main" id="{33F67AB6-F91D-3D44-BDE6-2590EB831E0E}"/>
                </a:ext>
              </a:extLst>
            </p:cNvPr>
            <p:cNvSpPr>
              <a:spLocks noEditPoints="1"/>
            </p:cNvSpPr>
            <p:nvPr/>
          </p:nvSpPr>
          <p:spPr bwMode="auto">
            <a:xfrm>
              <a:off x="3256361" y="5914430"/>
              <a:ext cx="639023" cy="399389"/>
            </a:xfrm>
            <a:custGeom>
              <a:avLst/>
              <a:gdLst>
                <a:gd name="T0" fmla="*/ 258 w 617"/>
                <a:gd name="T1" fmla="*/ 368 h 386"/>
                <a:gd name="T2" fmla="*/ 247 w 617"/>
                <a:gd name="T3" fmla="*/ 378 h 386"/>
                <a:gd name="T4" fmla="*/ 7 w 617"/>
                <a:gd name="T5" fmla="*/ 108 h 386"/>
                <a:gd name="T6" fmla="*/ 17 w 617"/>
                <a:gd name="T7" fmla="*/ 97 h 386"/>
                <a:gd name="T8" fmla="*/ 258 w 617"/>
                <a:gd name="T9" fmla="*/ 368 h 386"/>
                <a:gd name="T10" fmla="*/ 137 w 617"/>
                <a:gd name="T11" fmla="*/ 21 h 386"/>
                <a:gd name="T12" fmla="*/ 127 w 617"/>
                <a:gd name="T13" fmla="*/ 32 h 386"/>
                <a:gd name="T14" fmla="*/ 412 w 617"/>
                <a:gd name="T15" fmla="*/ 341 h 386"/>
                <a:gd name="T16" fmla="*/ 422 w 617"/>
                <a:gd name="T17" fmla="*/ 331 h 386"/>
                <a:gd name="T18" fmla="*/ 137 w 617"/>
                <a:gd name="T19" fmla="*/ 21 h 386"/>
                <a:gd name="T20" fmla="*/ 312 w 617"/>
                <a:gd name="T21" fmla="*/ 7 h 386"/>
                <a:gd name="T22" fmla="*/ 302 w 617"/>
                <a:gd name="T23" fmla="*/ 17 h 386"/>
                <a:gd name="T24" fmla="*/ 519 w 617"/>
                <a:gd name="T25" fmla="*/ 248 h 386"/>
                <a:gd name="T26" fmla="*/ 530 w 617"/>
                <a:gd name="T27" fmla="*/ 237 h 386"/>
                <a:gd name="T28" fmla="*/ 312 w 617"/>
                <a:gd name="T29" fmla="*/ 7 h 386"/>
                <a:gd name="T30" fmla="*/ 610 w 617"/>
                <a:gd name="T31" fmla="*/ 138 h 386"/>
                <a:gd name="T32" fmla="*/ 501 w 617"/>
                <a:gd name="T33" fmla="*/ 31 h 386"/>
                <a:gd name="T34" fmla="*/ 491 w 617"/>
                <a:gd name="T35" fmla="*/ 41 h 386"/>
                <a:gd name="T36" fmla="*/ 600 w 617"/>
                <a:gd name="T37" fmla="*/ 148 h 386"/>
                <a:gd name="T38" fmla="*/ 610 w 617"/>
                <a:gd name="T39" fmla="*/ 138 h 3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17" h="386">
                  <a:moveTo>
                    <a:pt x="258" y="368"/>
                  </a:moveTo>
                  <a:cubicBezTo>
                    <a:pt x="264" y="375"/>
                    <a:pt x="254" y="386"/>
                    <a:pt x="247" y="378"/>
                  </a:cubicBezTo>
                  <a:cubicBezTo>
                    <a:pt x="167" y="288"/>
                    <a:pt x="87" y="198"/>
                    <a:pt x="7" y="108"/>
                  </a:cubicBezTo>
                  <a:cubicBezTo>
                    <a:pt x="0" y="100"/>
                    <a:pt x="11" y="90"/>
                    <a:pt x="17" y="97"/>
                  </a:cubicBezTo>
                  <a:cubicBezTo>
                    <a:pt x="97" y="187"/>
                    <a:pt x="178" y="278"/>
                    <a:pt x="258" y="368"/>
                  </a:cubicBezTo>
                  <a:close/>
                  <a:moveTo>
                    <a:pt x="137" y="21"/>
                  </a:moveTo>
                  <a:cubicBezTo>
                    <a:pt x="131" y="14"/>
                    <a:pt x="120" y="25"/>
                    <a:pt x="127" y="32"/>
                  </a:cubicBezTo>
                  <a:cubicBezTo>
                    <a:pt x="222" y="135"/>
                    <a:pt x="317" y="238"/>
                    <a:pt x="412" y="341"/>
                  </a:cubicBezTo>
                  <a:cubicBezTo>
                    <a:pt x="418" y="349"/>
                    <a:pt x="429" y="338"/>
                    <a:pt x="422" y="331"/>
                  </a:cubicBezTo>
                  <a:cubicBezTo>
                    <a:pt x="327" y="228"/>
                    <a:pt x="232" y="125"/>
                    <a:pt x="137" y="21"/>
                  </a:cubicBezTo>
                  <a:close/>
                  <a:moveTo>
                    <a:pt x="312" y="7"/>
                  </a:moveTo>
                  <a:cubicBezTo>
                    <a:pt x="306" y="0"/>
                    <a:pt x="295" y="10"/>
                    <a:pt x="302" y="17"/>
                  </a:cubicBezTo>
                  <a:cubicBezTo>
                    <a:pt x="374" y="94"/>
                    <a:pt x="447" y="171"/>
                    <a:pt x="519" y="248"/>
                  </a:cubicBezTo>
                  <a:cubicBezTo>
                    <a:pt x="526" y="255"/>
                    <a:pt x="536" y="244"/>
                    <a:pt x="530" y="237"/>
                  </a:cubicBezTo>
                  <a:cubicBezTo>
                    <a:pt x="457" y="160"/>
                    <a:pt x="385" y="84"/>
                    <a:pt x="312" y="7"/>
                  </a:cubicBezTo>
                  <a:close/>
                  <a:moveTo>
                    <a:pt x="610" y="138"/>
                  </a:moveTo>
                  <a:cubicBezTo>
                    <a:pt x="574" y="102"/>
                    <a:pt x="537" y="66"/>
                    <a:pt x="501" y="31"/>
                  </a:cubicBezTo>
                  <a:cubicBezTo>
                    <a:pt x="494" y="24"/>
                    <a:pt x="484" y="35"/>
                    <a:pt x="491" y="41"/>
                  </a:cubicBezTo>
                  <a:cubicBezTo>
                    <a:pt x="600" y="148"/>
                    <a:pt x="600" y="148"/>
                    <a:pt x="600" y="148"/>
                  </a:cubicBezTo>
                  <a:cubicBezTo>
                    <a:pt x="606" y="155"/>
                    <a:pt x="617" y="144"/>
                    <a:pt x="610" y="1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2" name="Freeform 145">
              <a:extLst>
                <a:ext uri="{FF2B5EF4-FFF2-40B4-BE49-F238E27FC236}">
                  <a16:creationId xmlns:a16="http://schemas.microsoft.com/office/drawing/2014/main" id="{9992742A-DF40-8D4F-9B47-F21569A1A828}"/>
                </a:ext>
              </a:extLst>
            </p:cNvPr>
            <p:cNvSpPr>
              <a:spLocks noEditPoints="1"/>
            </p:cNvSpPr>
            <p:nvPr/>
          </p:nvSpPr>
          <p:spPr bwMode="auto">
            <a:xfrm>
              <a:off x="4895124" y="5540398"/>
              <a:ext cx="638389" cy="504625"/>
            </a:xfrm>
            <a:custGeom>
              <a:avLst/>
              <a:gdLst>
                <a:gd name="T0" fmla="*/ 27 w 617"/>
                <a:gd name="T1" fmla="*/ 29 h 487"/>
                <a:gd name="T2" fmla="*/ 15 w 617"/>
                <a:gd name="T3" fmla="*/ 391 h 487"/>
                <a:gd name="T4" fmla="*/ 0 w 617"/>
                <a:gd name="T5" fmla="*/ 391 h 487"/>
                <a:gd name="T6" fmla="*/ 12 w 617"/>
                <a:gd name="T7" fmla="*/ 29 h 487"/>
                <a:gd name="T8" fmla="*/ 27 w 617"/>
                <a:gd name="T9" fmla="*/ 29 h 487"/>
                <a:gd name="T10" fmla="*/ 184 w 617"/>
                <a:gd name="T11" fmla="*/ 13 h 487"/>
                <a:gd name="T12" fmla="*/ 152 w 617"/>
                <a:gd name="T13" fmla="*/ 436 h 487"/>
                <a:gd name="T14" fmla="*/ 167 w 617"/>
                <a:gd name="T15" fmla="*/ 436 h 487"/>
                <a:gd name="T16" fmla="*/ 199 w 617"/>
                <a:gd name="T17" fmla="*/ 13 h 487"/>
                <a:gd name="T18" fmla="*/ 184 w 617"/>
                <a:gd name="T19" fmla="*/ 13 h 487"/>
                <a:gd name="T20" fmla="*/ 327 w 617"/>
                <a:gd name="T21" fmla="*/ 10 h 487"/>
                <a:gd name="T22" fmla="*/ 286 w 617"/>
                <a:gd name="T23" fmla="*/ 452 h 487"/>
                <a:gd name="T24" fmla="*/ 301 w 617"/>
                <a:gd name="T25" fmla="*/ 452 h 487"/>
                <a:gd name="T26" fmla="*/ 342 w 617"/>
                <a:gd name="T27" fmla="*/ 10 h 487"/>
                <a:gd name="T28" fmla="*/ 327 w 617"/>
                <a:gd name="T29" fmla="*/ 10 h 487"/>
                <a:gd name="T30" fmla="*/ 475 w 617"/>
                <a:gd name="T31" fmla="*/ 21 h 487"/>
                <a:gd name="T32" fmla="*/ 443 w 617"/>
                <a:gd name="T33" fmla="*/ 477 h 487"/>
                <a:gd name="T34" fmla="*/ 458 w 617"/>
                <a:gd name="T35" fmla="*/ 477 h 487"/>
                <a:gd name="T36" fmla="*/ 490 w 617"/>
                <a:gd name="T37" fmla="*/ 21 h 487"/>
                <a:gd name="T38" fmla="*/ 475 w 617"/>
                <a:gd name="T39" fmla="*/ 21 h 487"/>
                <a:gd name="T40" fmla="*/ 601 w 617"/>
                <a:gd name="T41" fmla="*/ 82 h 487"/>
                <a:gd name="T42" fmla="*/ 574 w 617"/>
                <a:gd name="T43" fmla="*/ 477 h 487"/>
                <a:gd name="T44" fmla="*/ 589 w 617"/>
                <a:gd name="T45" fmla="*/ 477 h 487"/>
                <a:gd name="T46" fmla="*/ 616 w 617"/>
                <a:gd name="T47" fmla="*/ 82 h 487"/>
                <a:gd name="T48" fmla="*/ 601 w 617"/>
                <a:gd name="T49" fmla="*/ 82 h 4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17" h="487">
                  <a:moveTo>
                    <a:pt x="27" y="29"/>
                  </a:moveTo>
                  <a:cubicBezTo>
                    <a:pt x="15" y="391"/>
                    <a:pt x="15" y="391"/>
                    <a:pt x="15" y="391"/>
                  </a:cubicBezTo>
                  <a:cubicBezTo>
                    <a:pt x="15" y="401"/>
                    <a:pt x="0" y="401"/>
                    <a:pt x="0" y="391"/>
                  </a:cubicBezTo>
                  <a:cubicBezTo>
                    <a:pt x="12" y="29"/>
                    <a:pt x="12" y="29"/>
                    <a:pt x="12" y="29"/>
                  </a:cubicBezTo>
                  <a:cubicBezTo>
                    <a:pt x="12" y="19"/>
                    <a:pt x="27" y="19"/>
                    <a:pt x="27" y="29"/>
                  </a:cubicBezTo>
                  <a:close/>
                  <a:moveTo>
                    <a:pt x="184" y="13"/>
                  </a:moveTo>
                  <a:cubicBezTo>
                    <a:pt x="173" y="154"/>
                    <a:pt x="162" y="295"/>
                    <a:pt x="152" y="436"/>
                  </a:cubicBezTo>
                  <a:cubicBezTo>
                    <a:pt x="151" y="445"/>
                    <a:pt x="166" y="445"/>
                    <a:pt x="167" y="436"/>
                  </a:cubicBezTo>
                  <a:cubicBezTo>
                    <a:pt x="177" y="295"/>
                    <a:pt x="188" y="154"/>
                    <a:pt x="199" y="13"/>
                  </a:cubicBezTo>
                  <a:cubicBezTo>
                    <a:pt x="199" y="3"/>
                    <a:pt x="184" y="3"/>
                    <a:pt x="184" y="13"/>
                  </a:cubicBezTo>
                  <a:close/>
                  <a:moveTo>
                    <a:pt x="327" y="10"/>
                  </a:moveTo>
                  <a:cubicBezTo>
                    <a:pt x="314" y="157"/>
                    <a:pt x="300" y="305"/>
                    <a:pt x="286" y="452"/>
                  </a:cubicBezTo>
                  <a:cubicBezTo>
                    <a:pt x="286" y="462"/>
                    <a:pt x="300" y="462"/>
                    <a:pt x="301" y="452"/>
                  </a:cubicBezTo>
                  <a:cubicBezTo>
                    <a:pt x="315" y="305"/>
                    <a:pt x="329" y="157"/>
                    <a:pt x="342" y="10"/>
                  </a:cubicBezTo>
                  <a:cubicBezTo>
                    <a:pt x="343" y="0"/>
                    <a:pt x="328" y="0"/>
                    <a:pt x="327" y="10"/>
                  </a:cubicBezTo>
                  <a:close/>
                  <a:moveTo>
                    <a:pt x="475" y="21"/>
                  </a:moveTo>
                  <a:cubicBezTo>
                    <a:pt x="464" y="173"/>
                    <a:pt x="454" y="325"/>
                    <a:pt x="443" y="477"/>
                  </a:cubicBezTo>
                  <a:cubicBezTo>
                    <a:pt x="442" y="487"/>
                    <a:pt x="457" y="487"/>
                    <a:pt x="458" y="477"/>
                  </a:cubicBezTo>
                  <a:cubicBezTo>
                    <a:pt x="469" y="325"/>
                    <a:pt x="479" y="173"/>
                    <a:pt x="490" y="21"/>
                  </a:cubicBezTo>
                  <a:cubicBezTo>
                    <a:pt x="491" y="11"/>
                    <a:pt x="476" y="11"/>
                    <a:pt x="475" y="21"/>
                  </a:cubicBezTo>
                  <a:close/>
                  <a:moveTo>
                    <a:pt x="601" y="82"/>
                  </a:moveTo>
                  <a:cubicBezTo>
                    <a:pt x="574" y="477"/>
                    <a:pt x="574" y="477"/>
                    <a:pt x="574" y="477"/>
                  </a:cubicBezTo>
                  <a:cubicBezTo>
                    <a:pt x="573" y="487"/>
                    <a:pt x="588" y="487"/>
                    <a:pt x="589" y="477"/>
                  </a:cubicBezTo>
                  <a:cubicBezTo>
                    <a:pt x="616" y="82"/>
                    <a:pt x="616" y="82"/>
                    <a:pt x="616" y="82"/>
                  </a:cubicBezTo>
                  <a:cubicBezTo>
                    <a:pt x="617" y="72"/>
                    <a:pt x="602" y="72"/>
                    <a:pt x="601" y="8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3" name="Freeform 146">
              <a:extLst>
                <a:ext uri="{FF2B5EF4-FFF2-40B4-BE49-F238E27FC236}">
                  <a16:creationId xmlns:a16="http://schemas.microsoft.com/office/drawing/2014/main" id="{CFAB20EB-91CD-4243-A9CE-901DEEA7F6D9}"/>
                </a:ext>
              </a:extLst>
            </p:cNvPr>
            <p:cNvSpPr>
              <a:spLocks/>
            </p:cNvSpPr>
            <p:nvPr/>
          </p:nvSpPr>
          <p:spPr bwMode="auto">
            <a:xfrm>
              <a:off x="2897544" y="4871580"/>
              <a:ext cx="1972222" cy="694810"/>
            </a:xfrm>
            <a:custGeom>
              <a:avLst/>
              <a:gdLst>
                <a:gd name="T0" fmla="*/ 1853 w 1905"/>
                <a:gd name="T1" fmla="*/ 571 h 671"/>
                <a:gd name="T2" fmla="*/ 1765 w 1905"/>
                <a:gd name="T3" fmla="*/ 571 h 671"/>
                <a:gd name="T4" fmla="*/ 1685 w 1905"/>
                <a:gd name="T5" fmla="*/ 488 h 671"/>
                <a:gd name="T6" fmla="*/ 1590 w 1905"/>
                <a:gd name="T7" fmla="*/ 491 h 671"/>
                <a:gd name="T8" fmla="*/ 1497 w 1905"/>
                <a:gd name="T9" fmla="*/ 488 h 671"/>
                <a:gd name="T10" fmla="*/ 1316 w 1905"/>
                <a:gd name="T11" fmla="*/ 430 h 671"/>
                <a:gd name="T12" fmla="*/ 1283 w 1905"/>
                <a:gd name="T13" fmla="*/ 415 h 671"/>
                <a:gd name="T14" fmla="*/ 1609 w 1905"/>
                <a:gd name="T15" fmla="*/ 106 h 671"/>
                <a:gd name="T16" fmla="*/ 1703 w 1905"/>
                <a:gd name="T17" fmla="*/ 17 h 671"/>
                <a:gd name="T18" fmla="*/ 1693 w 1905"/>
                <a:gd name="T19" fmla="*/ 6 h 671"/>
                <a:gd name="T20" fmla="*/ 1361 w 1905"/>
                <a:gd name="T21" fmla="*/ 321 h 671"/>
                <a:gd name="T22" fmla="*/ 1268 w 1905"/>
                <a:gd name="T23" fmla="*/ 409 h 671"/>
                <a:gd name="T24" fmla="*/ 1138 w 1905"/>
                <a:gd name="T25" fmla="*/ 351 h 671"/>
                <a:gd name="T26" fmla="*/ 772 w 1905"/>
                <a:gd name="T27" fmla="*/ 208 h 671"/>
                <a:gd name="T28" fmla="*/ 397 w 1905"/>
                <a:gd name="T29" fmla="*/ 85 h 671"/>
                <a:gd name="T30" fmla="*/ 48 w 1905"/>
                <a:gd name="T31" fmla="*/ 59 h 671"/>
                <a:gd name="T32" fmla="*/ 9 w 1905"/>
                <a:gd name="T33" fmla="*/ 74 h 671"/>
                <a:gd name="T34" fmla="*/ 16 w 1905"/>
                <a:gd name="T35" fmla="*/ 87 h 671"/>
                <a:gd name="T36" fmla="*/ 357 w 1905"/>
                <a:gd name="T37" fmla="*/ 90 h 671"/>
                <a:gd name="T38" fmla="*/ 719 w 1905"/>
                <a:gd name="T39" fmla="*/ 205 h 671"/>
                <a:gd name="T40" fmla="*/ 1076 w 1905"/>
                <a:gd name="T41" fmla="*/ 341 h 671"/>
                <a:gd name="T42" fmla="*/ 1252 w 1905"/>
                <a:gd name="T43" fmla="*/ 418 h 671"/>
                <a:gd name="T44" fmla="*/ 1420 w 1905"/>
                <a:gd name="T45" fmla="*/ 486 h 671"/>
                <a:gd name="T46" fmla="*/ 1597 w 1905"/>
                <a:gd name="T47" fmla="*/ 506 h 671"/>
                <a:gd name="T48" fmla="*/ 1691 w 1905"/>
                <a:gd name="T49" fmla="*/ 505 h 671"/>
                <a:gd name="T50" fmla="*/ 1747 w 1905"/>
                <a:gd name="T51" fmla="*/ 552 h 671"/>
                <a:gd name="T52" fmla="*/ 1747 w 1905"/>
                <a:gd name="T53" fmla="*/ 585 h 671"/>
                <a:gd name="T54" fmla="*/ 1759 w 1905"/>
                <a:gd name="T55" fmla="*/ 592 h 671"/>
                <a:gd name="T56" fmla="*/ 1848 w 1905"/>
                <a:gd name="T57" fmla="*/ 585 h 671"/>
                <a:gd name="T58" fmla="*/ 1887 w 1905"/>
                <a:gd name="T59" fmla="*/ 661 h 671"/>
                <a:gd name="T60" fmla="*/ 1902 w 1905"/>
                <a:gd name="T61" fmla="*/ 661 h 671"/>
                <a:gd name="T62" fmla="*/ 1853 w 1905"/>
                <a:gd name="T63" fmla="*/ 571 h 6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905" h="671">
                  <a:moveTo>
                    <a:pt x="1853" y="571"/>
                  </a:moveTo>
                  <a:cubicBezTo>
                    <a:pt x="1825" y="556"/>
                    <a:pt x="1792" y="557"/>
                    <a:pt x="1765" y="571"/>
                  </a:cubicBezTo>
                  <a:cubicBezTo>
                    <a:pt x="1768" y="529"/>
                    <a:pt x="1724" y="495"/>
                    <a:pt x="1685" y="488"/>
                  </a:cubicBezTo>
                  <a:cubicBezTo>
                    <a:pt x="1653" y="483"/>
                    <a:pt x="1622" y="489"/>
                    <a:pt x="1590" y="491"/>
                  </a:cubicBezTo>
                  <a:cubicBezTo>
                    <a:pt x="1559" y="494"/>
                    <a:pt x="1528" y="493"/>
                    <a:pt x="1497" y="488"/>
                  </a:cubicBezTo>
                  <a:cubicBezTo>
                    <a:pt x="1434" y="478"/>
                    <a:pt x="1374" y="455"/>
                    <a:pt x="1316" y="430"/>
                  </a:cubicBezTo>
                  <a:cubicBezTo>
                    <a:pt x="1305" y="425"/>
                    <a:pt x="1294" y="420"/>
                    <a:pt x="1283" y="415"/>
                  </a:cubicBezTo>
                  <a:cubicBezTo>
                    <a:pt x="1392" y="312"/>
                    <a:pt x="1500" y="209"/>
                    <a:pt x="1609" y="106"/>
                  </a:cubicBezTo>
                  <a:cubicBezTo>
                    <a:pt x="1640" y="77"/>
                    <a:pt x="1672" y="47"/>
                    <a:pt x="1703" y="17"/>
                  </a:cubicBezTo>
                  <a:cubicBezTo>
                    <a:pt x="1710" y="10"/>
                    <a:pt x="1700" y="0"/>
                    <a:pt x="1693" y="6"/>
                  </a:cubicBezTo>
                  <a:cubicBezTo>
                    <a:pt x="1582" y="111"/>
                    <a:pt x="1472" y="216"/>
                    <a:pt x="1361" y="321"/>
                  </a:cubicBezTo>
                  <a:cubicBezTo>
                    <a:pt x="1330" y="350"/>
                    <a:pt x="1299" y="379"/>
                    <a:pt x="1268" y="409"/>
                  </a:cubicBezTo>
                  <a:cubicBezTo>
                    <a:pt x="1225" y="389"/>
                    <a:pt x="1181" y="370"/>
                    <a:pt x="1138" y="351"/>
                  </a:cubicBezTo>
                  <a:cubicBezTo>
                    <a:pt x="1017" y="300"/>
                    <a:pt x="895" y="252"/>
                    <a:pt x="772" y="208"/>
                  </a:cubicBezTo>
                  <a:cubicBezTo>
                    <a:pt x="648" y="163"/>
                    <a:pt x="523" y="122"/>
                    <a:pt x="397" y="85"/>
                  </a:cubicBezTo>
                  <a:cubicBezTo>
                    <a:pt x="286" y="53"/>
                    <a:pt x="162" y="22"/>
                    <a:pt x="48" y="59"/>
                  </a:cubicBezTo>
                  <a:cubicBezTo>
                    <a:pt x="34" y="63"/>
                    <a:pt x="21" y="68"/>
                    <a:pt x="9" y="74"/>
                  </a:cubicBezTo>
                  <a:cubicBezTo>
                    <a:pt x="0" y="79"/>
                    <a:pt x="7" y="91"/>
                    <a:pt x="16" y="87"/>
                  </a:cubicBezTo>
                  <a:cubicBezTo>
                    <a:pt x="123" y="36"/>
                    <a:pt x="247" y="59"/>
                    <a:pt x="357" y="90"/>
                  </a:cubicBezTo>
                  <a:cubicBezTo>
                    <a:pt x="479" y="123"/>
                    <a:pt x="600" y="163"/>
                    <a:pt x="719" y="205"/>
                  </a:cubicBezTo>
                  <a:cubicBezTo>
                    <a:pt x="839" y="247"/>
                    <a:pt x="958" y="292"/>
                    <a:pt x="1076" y="341"/>
                  </a:cubicBezTo>
                  <a:cubicBezTo>
                    <a:pt x="1135" y="366"/>
                    <a:pt x="1194" y="391"/>
                    <a:pt x="1252" y="418"/>
                  </a:cubicBezTo>
                  <a:cubicBezTo>
                    <a:pt x="1307" y="443"/>
                    <a:pt x="1362" y="468"/>
                    <a:pt x="1420" y="486"/>
                  </a:cubicBezTo>
                  <a:cubicBezTo>
                    <a:pt x="1478" y="503"/>
                    <a:pt x="1537" y="512"/>
                    <a:pt x="1597" y="506"/>
                  </a:cubicBezTo>
                  <a:cubicBezTo>
                    <a:pt x="1628" y="503"/>
                    <a:pt x="1660" y="497"/>
                    <a:pt x="1691" y="505"/>
                  </a:cubicBezTo>
                  <a:cubicBezTo>
                    <a:pt x="1715" y="511"/>
                    <a:pt x="1738" y="528"/>
                    <a:pt x="1747" y="552"/>
                  </a:cubicBezTo>
                  <a:cubicBezTo>
                    <a:pt x="1751" y="563"/>
                    <a:pt x="1751" y="574"/>
                    <a:pt x="1747" y="585"/>
                  </a:cubicBezTo>
                  <a:cubicBezTo>
                    <a:pt x="1744" y="592"/>
                    <a:pt x="1754" y="596"/>
                    <a:pt x="1759" y="592"/>
                  </a:cubicBezTo>
                  <a:cubicBezTo>
                    <a:pt x="1784" y="572"/>
                    <a:pt x="1820" y="569"/>
                    <a:pt x="1848" y="585"/>
                  </a:cubicBezTo>
                  <a:cubicBezTo>
                    <a:pt x="1874" y="600"/>
                    <a:pt x="1889" y="631"/>
                    <a:pt x="1887" y="661"/>
                  </a:cubicBezTo>
                  <a:cubicBezTo>
                    <a:pt x="1886" y="671"/>
                    <a:pt x="1901" y="671"/>
                    <a:pt x="1902" y="661"/>
                  </a:cubicBezTo>
                  <a:cubicBezTo>
                    <a:pt x="1905" y="625"/>
                    <a:pt x="1885" y="588"/>
                    <a:pt x="1853" y="571"/>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4" name="Freeform 147">
              <a:extLst>
                <a:ext uri="{FF2B5EF4-FFF2-40B4-BE49-F238E27FC236}">
                  <a16:creationId xmlns:a16="http://schemas.microsoft.com/office/drawing/2014/main" id="{899A9682-0817-E346-AA7B-0D29BEA1F7A5}"/>
                </a:ext>
              </a:extLst>
            </p:cNvPr>
            <p:cNvSpPr>
              <a:spLocks/>
            </p:cNvSpPr>
            <p:nvPr/>
          </p:nvSpPr>
          <p:spPr bwMode="auto">
            <a:xfrm>
              <a:off x="3618347" y="1638429"/>
              <a:ext cx="139469" cy="67833"/>
            </a:xfrm>
            <a:custGeom>
              <a:avLst/>
              <a:gdLst>
                <a:gd name="T0" fmla="*/ 117 w 135"/>
                <a:gd name="T1" fmla="*/ 20 h 66"/>
                <a:gd name="T2" fmla="*/ 30 w 135"/>
                <a:gd name="T3" fmla="*/ 2 h 66"/>
                <a:gd name="T4" fmla="*/ 3 w 135"/>
                <a:gd name="T5" fmla="*/ 18 h 66"/>
                <a:gd name="T6" fmla="*/ 18 w 135"/>
                <a:gd name="T7" fmla="*/ 45 h 66"/>
                <a:gd name="T8" fmla="*/ 105 w 135"/>
                <a:gd name="T9" fmla="*/ 63 h 66"/>
                <a:gd name="T10" fmla="*/ 133 w 135"/>
                <a:gd name="T11" fmla="*/ 48 h 66"/>
                <a:gd name="T12" fmla="*/ 117 w 135"/>
                <a:gd name="T13" fmla="*/ 20 h 66"/>
              </a:gdLst>
              <a:ahLst/>
              <a:cxnLst>
                <a:cxn ang="0">
                  <a:pos x="T0" y="T1"/>
                </a:cxn>
                <a:cxn ang="0">
                  <a:pos x="T2" y="T3"/>
                </a:cxn>
                <a:cxn ang="0">
                  <a:pos x="T4" y="T5"/>
                </a:cxn>
                <a:cxn ang="0">
                  <a:pos x="T6" y="T7"/>
                </a:cxn>
                <a:cxn ang="0">
                  <a:pos x="T8" y="T9"/>
                </a:cxn>
                <a:cxn ang="0">
                  <a:pos x="T10" y="T11"/>
                </a:cxn>
                <a:cxn ang="0">
                  <a:pos x="T12" y="T13"/>
                </a:cxn>
              </a:cxnLst>
              <a:rect l="0" t="0" r="r" b="b"/>
              <a:pathLst>
                <a:path w="135" h="66">
                  <a:moveTo>
                    <a:pt x="117" y="20"/>
                  </a:moveTo>
                  <a:cubicBezTo>
                    <a:pt x="30" y="2"/>
                    <a:pt x="30" y="2"/>
                    <a:pt x="30" y="2"/>
                  </a:cubicBezTo>
                  <a:cubicBezTo>
                    <a:pt x="19" y="0"/>
                    <a:pt x="5" y="5"/>
                    <a:pt x="3" y="18"/>
                  </a:cubicBezTo>
                  <a:cubicBezTo>
                    <a:pt x="0" y="29"/>
                    <a:pt x="6" y="43"/>
                    <a:pt x="18" y="45"/>
                  </a:cubicBezTo>
                  <a:cubicBezTo>
                    <a:pt x="105" y="63"/>
                    <a:pt x="105" y="63"/>
                    <a:pt x="105" y="63"/>
                  </a:cubicBezTo>
                  <a:cubicBezTo>
                    <a:pt x="117" y="66"/>
                    <a:pt x="130" y="60"/>
                    <a:pt x="133" y="48"/>
                  </a:cubicBezTo>
                  <a:cubicBezTo>
                    <a:pt x="135" y="36"/>
                    <a:pt x="129" y="23"/>
                    <a:pt x="117" y="2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5" name="Freeform 148">
              <a:extLst>
                <a:ext uri="{FF2B5EF4-FFF2-40B4-BE49-F238E27FC236}">
                  <a16:creationId xmlns:a16="http://schemas.microsoft.com/office/drawing/2014/main" id="{37F0BA95-3CAC-7847-B672-FC85032F57B9}"/>
                </a:ext>
              </a:extLst>
            </p:cNvPr>
            <p:cNvSpPr>
              <a:spLocks/>
            </p:cNvSpPr>
            <p:nvPr/>
          </p:nvSpPr>
          <p:spPr bwMode="auto">
            <a:xfrm>
              <a:off x="3940394" y="1767755"/>
              <a:ext cx="98896" cy="95093"/>
            </a:xfrm>
            <a:custGeom>
              <a:avLst/>
              <a:gdLst>
                <a:gd name="T0" fmla="*/ 89 w 96"/>
                <a:gd name="T1" fmla="*/ 54 h 92"/>
                <a:gd name="T2" fmla="*/ 38 w 96"/>
                <a:gd name="T3" fmla="*/ 7 h 92"/>
                <a:gd name="T4" fmla="*/ 22 w 96"/>
                <a:gd name="T5" fmla="*/ 0 h 92"/>
                <a:gd name="T6" fmla="*/ 7 w 96"/>
                <a:gd name="T7" fmla="*/ 7 h 92"/>
                <a:gd name="T8" fmla="*/ 0 w 96"/>
                <a:gd name="T9" fmla="*/ 23 h 92"/>
                <a:gd name="T10" fmla="*/ 7 w 96"/>
                <a:gd name="T11" fmla="*/ 38 h 92"/>
                <a:gd name="T12" fmla="*/ 58 w 96"/>
                <a:gd name="T13" fmla="*/ 86 h 92"/>
                <a:gd name="T14" fmla="*/ 73 w 96"/>
                <a:gd name="T15" fmla="*/ 92 h 92"/>
                <a:gd name="T16" fmla="*/ 89 w 96"/>
                <a:gd name="T17" fmla="*/ 86 h 92"/>
                <a:gd name="T18" fmla="*/ 96 w 96"/>
                <a:gd name="T19" fmla="*/ 70 h 92"/>
                <a:gd name="T20" fmla="*/ 89 w 96"/>
                <a:gd name="T21" fmla="*/ 54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6" h="92">
                  <a:moveTo>
                    <a:pt x="89" y="54"/>
                  </a:moveTo>
                  <a:cubicBezTo>
                    <a:pt x="72" y="38"/>
                    <a:pt x="55" y="23"/>
                    <a:pt x="38" y="7"/>
                  </a:cubicBezTo>
                  <a:cubicBezTo>
                    <a:pt x="34" y="3"/>
                    <a:pt x="28" y="0"/>
                    <a:pt x="22" y="0"/>
                  </a:cubicBezTo>
                  <a:cubicBezTo>
                    <a:pt x="17" y="0"/>
                    <a:pt x="10" y="3"/>
                    <a:pt x="7" y="7"/>
                  </a:cubicBezTo>
                  <a:cubicBezTo>
                    <a:pt x="3" y="11"/>
                    <a:pt x="0" y="17"/>
                    <a:pt x="0" y="23"/>
                  </a:cubicBezTo>
                  <a:cubicBezTo>
                    <a:pt x="0" y="28"/>
                    <a:pt x="2" y="34"/>
                    <a:pt x="7" y="38"/>
                  </a:cubicBezTo>
                  <a:cubicBezTo>
                    <a:pt x="24" y="54"/>
                    <a:pt x="41" y="70"/>
                    <a:pt x="58" y="86"/>
                  </a:cubicBezTo>
                  <a:cubicBezTo>
                    <a:pt x="62" y="90"/>
                    <a:pt x="67" y="92"/>
                    <a:pt x="73" y="92"/>
                  </a:cubicBezTo>
                  <a:cubicBezTo>
                    <a:pt x="79" y="92"/>
                    <a:pt x="85" y="90"/>
                    <a:pt x="89" y="86"/>
                  </a:cubicBezTo>
                  <a:cubicBezTo>
                    <a:pt x="93" y="81"/>
                    <a:pt x="96" y="76"/>
                    <a:pt x="96" y="70"/>
                  </a:cubicBezTo>
                  <a:cubicBezTo>
                    <a:pt x="96" y="64"/>
                    <a:pt x="94" y="58"/>
                    <a:pt x="89" y="54"/>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6" name="Freeform 149">
              <a:extLst>
                <a:ext uri="{FF2B5EF4-FFF2-40B4-BE49-F238E27FC236}">
                  <a16:creationId xmlns:a16="http://schemas.microsoft.com/office/drawing/2014/main" id="{C6F4744B-4CE4-9A4C-A237-DF9148A1AF86}"/>
                </a:ext>
              </a:extLst>
            </p:cNvPr>
            <p:cNvSpPr>
              <a:spLocks/>
            </p:cNvSpPr>
            <p:nvPr/>
          </p:nvSpPr>
          <p:spPr bwMode="auto">
            <a:xfrm>
              <a:off x="3674768" y="3603044"/>
              <a:ext cx="252947" cy="86851"/>
            </a:xfrm>
            <a:custGeom>
              <a:avLst/>
              <a:gdLst>
                <a:gd name="T0" fmla="*/ 231 w 244"/>
                <a:gd name="T1" fmla="*/ 3 h 84"/>
                <a:gd name="T2" fmla="*/ 9 w 244"/>
                <a:gd name="T3" fmla="*/ 67 h 84"/>
                <a:gd name="T4" fmla="*/ 13 w 244"/>
                <a:gd name="T5" fmla="*/ 82 h 84"/>
                <a:gd name="T6" fmla="*/ 235 w 244"/>
                <a:gd name="T7" fmla="*/ 17 h 84"/>
                <a:gd name="T8" fmla="*/ 231 w 244"/>
                <a:gd name="T9" fmla="*/ 3 h 84"/>
              </a:gdLst>
              <a:ahLst/>
              <a:cxnLst>
                <a:cxn ang="0">
                  <a:pos x="T0" y="T1"/>
                </a:cxn>
                <a:cxn ang="0">
                  <a:pos x="T2" y="T3"/>
                </a:cxn>
                <a:cxn ang="0">
                  <a:pos x="T4" y="T5"/>
                </a:cxn>
                <a:cxn ang="0">
                  <a:pos x="T6" y="T7"/>
                </a:cxn>
                <a:cxn ang="0">
                  <a:pos x="T8" y="T9"/>
                </a:cxn>
              </a:cxnLst>
              <a:rect l="0" t="0" r="r" b="b"/>
              <a:pathLst>
                <a:path w="244" h="84">
                  <a:moveTo>
                    <a:pt x="231" y="3"/>
                  </a:moveTo>
                  <a:cubicBezTo>
                    <a:pt x="157" y="24"/>
                    <a:pt x="83" y="46"/>
                    <a:pt x="9" y="67"/>
                  </a:cubicBezTo>
                  <a:cubicBezTo>
                    <a:pt x="0" y="70"/>
                    <a:pt x="4" y="84"/>
                    <a:pt x="13" y="82"/>
                  </a:cubicBezTo>
                  <a:cubicBezTo>
                    <a:pt x="235" y="17"/>
                    <a:pt x="235" y="17"/>
                    <a:pt x="235" y="17"/>
                  </a:cubicBezTo>
                  <a:cubicBezTo>
                    <a:pt x="244" y="15"/>
                    <a:pt x="240" y="0"/>
                    <a:pt x="231"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7" name="Freeform 150">
              <a:extLst>
                <a:ext uri="{FF2B5EF4-FFF2-40B4-BE49-F238E27FC236}">
                  <a16:creationId xmlns:a16="http://schemas.microsoft.com/office/drawing/2014/main" id="{8E3E822F-1DD7-9543-945B-026BC39F6E5C}"/>
                </a:ext>
              </a:extLst>
            </p:cNvPr>
            <p:cNvSpPr>
              <a:spLocks/>
            </p:cNvSpPr>
            <p:nvPr/>
          </p:nvSpPr>
          <p:spPr bwMode="auto">
            <a:xfrm>
              <a:off x="3506137" y="3536479"/>
              <a:ext cx="298591" cy="94459"/>
            </a:xfrm>
            <a:custGeom>
              <a:avLst/>
              <a:gdLst>
                <a:gd name="T0" fmla="*/ 275 w 288"/>
                <a:gd name="T1" fmla="*/ 2 h 91"/>
                <a:gd name="T2" fmla="*/ 9 w 288"/>
                <a:gd name="T3" fmla="*/ 74 h 91"/>
                <a:gd name="T4" fmla="*/ 13 w 288"/>
                <a:gd name="T5" fmla="*/ 89 h 91"/>
                <a:gd name="T6" fmla="*/ 279 w 288"/>
                <a:gd name="T7" fmla="*/ 17 h 91"/>
                <a:gd name="T8" fmla="*/ 275 w 288"/>
                <a:gd name="T9" fmla="*/ 2 h 91"/>
              </a:gdLst>
              <a:ahLst/>
              <a:cxnLst>
                <a:cxn ang="0">
                  <a:pos x="T0" y="T1"/>
                </a:cxn>
                <a:cxn ang="0">
                  <a:pos x="T2" y="T3"/>
                </a:cxn>
                <a:cxn ang="0">
                  <a:pos x="T4" y="T5"/>
                </a:cxn>
                <a:cxn ang="0">
                  <a:pos x="T6" y="T7"/>
                </a:cxn>
                <a:cxn ang="0">
                  <a:pos x="T8" y="T9"/>
                </a:cxn>
              </a:cxnLst>
              <a:rect l="0" t="0" r="r" b="b"/>
              <a:pathLst>
                <a:path w="288" h="91">
                  <a:moveTo>
                    <a:pt x="275" y="2"/>
                  </a:moveTo>
                  <a:cubicBezTo>
                    <a:pt x="186" y="26"/>
                    <a:pt x="98" y="50"/>
                    <a:pt x="9" y="74"/>
                  </a:cubicBezTo>
                  <a:cubicBezTo>
                    <a:pt x="0" y="77"/>
                    <a:pt x="4" y="91"/>
                    <a:pt x="13" y="89"/>
                  </a:cubicBezTo>
                  <a:cubicBezTo>
                    <a:pt x="102" y="65"/>
                    <a:pt x="190" y="41"/>
                    <a:pt x="279" y="17"/>
                  </a:cubicBezTo>
                  <a:cubicBezTo>
                    <a:pt x="288" y="14"/>
                    <a:pt x="284" y="0"/>
                    <a:pt x="275" y="2"/>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8" name="Freeform 151">
              <a:extLst>
                <a:ext uri="{FF2B5EF4-FFF2-40B4-BE49-F238E27FC236}">
                  <a16:creationId xmlns:a16="http://schemas.microsoft.com/office/drawing/2014/main" id="{F1BF8EF0-1F25-604D-8EFA-AA56C4478461}"/>
                </a:ext>
              </a:extLst>
            </p:cNvPr>
            <p:cNvSpPr>
              <a:spLocks/>
            </p:cNvSpPr>
            <p:nvPr/>
          </p:nvSpPr>
          <p:spPr bwMode="auto">
            <a:xfrm>
              <a:off x="3468734" y="3436948"/>
              <a:ext cx="272599" cy="103968"/>
            </a:xfrm>
            <a:custGeom>
              <a:avLst/>
              <a:gdLst>
                <a:gd name="T0" fmla="*/ 250 w 263"/>
                <a:gd name="T1" fmla="*/ 3 h 100"/>
                <a:gd name="T2" fmla="*/ 9 w 263"/>
                <a:gd name="T3" fmla="*/ 82 h 100"/>
                <a:gd name="T4" fmla="*/ 13 w 263"/>
                <a:gd name="T5" fmla="*/ 97 h 100"/>
                <a:gd name="T6" fmla="*/ 254 w 263"/>
                <a:gd name="T7" fmla="*/ 17 h 100"/>
                <a:gd name="T8" fmla="*/ 250 w 263"/>
                <a:gd name="T9" fmla="*/ 3 h 100"/>
              </a:gdLst>
              <a:ahLst/>
              <a:cxnLst>
                <a:cxn ang="0">
                  <a:pos x="T0" y="T1"/>
                </a:cxn>
                <a:cxn ang="0">
                  <a:pos x="T2" y="T3"/>
                </a:cxn>
                <a:cxn ang="0">
                  <a:pos x="T4" y="T5"/>
                </a:cxn>
                <a:cxn ang="0">
                  <a:pos x="T6" y="T7"/>
                </a:cxn>
                <a:cxn ang="0">
                  <a:pos x="T8" y="T9"/>
                </a:cxn>
              </a:cxnLst>
              <a:rect l="0" t="0" r="r" b="b"/>
              <a:pathLst>
                <a:path w="263" h="100">
                  <a:moveTo>
                    <a:pt x="250" y="3"/>
                  </a:moveTo>
                  <a:cubicBezTo>
                    <a:pt x="170" y="29"/>
                    <a:pt x="90" y="56"/>
                    <a:pt x="9" y="82"/>
                  </a:cubicBezTo>
                  <a:cubicBezTo>
                    <a:pt x="0" y="85"/>
                    <a:pt x="4" y="100"/>
                    <a:pt x="13" y="97"/>
                  </a:cubicBezTo>
                  <a:cubicBezTo>
                    <a:pt x="94" y="70"/>
                    <a:pt x="174" y="44"/>
                    <a:pt x="254" y="17"/>
                  </a:cubicBezTo>
                  <a:cubicBezTo>
                    <a:pt x="263" y="14"/>
                    <a:pt x="259" y="0"/>
                    <a:pt x="250" y="3"/>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9" name="Freeform 152">
              <a:extLst>
                <a:ext uri="{FF2B5EF4-FFF2-40B4-BE49-F238E27FC236}">
                  <a16:creationId xmlns:a16="http://schemas.microsoft.com/office/drawing/2014/main" id="{EC24C934-D5B7-5A41-BDCF-31D71F044B71}"/>
                </a:ext>
              </a:extLst>
            </p:cNvPr>
            <p:cNvSpPr>
              <a:spLocks/>
            </p:cNvSpPr>
            <p:nvPr/>
          </p:nvSpPr>
          <p:spPr bwMode="auto">
            <a:xfrm>
              <a:off x="3629758" y="3302551"/>
              <a:ext cx="175604" cy="62127"/>
            </a:xfrm>
            <a:custGeom>
              <a:avLst/>
              <a:gdLst>
                <a:gd name="T0" fmla="*/ 156 w 170"/>
                <a:gd name="T1" fmla="*/ 1 h 60"/>
                <a:gd name="T2" fmla="*/ 9 w 170"/>
                <a:gd name="T3" fmla="*/ 44 h 60"/>
                <a:gd name="T4" fmla="*/ 17 w 170"/>
                <a:gd name="T5" fmla="*/ 56 h 60"/>
                <a:gd name="T6" fmla="*/ 160 w 170"/>
                <a:gd name="T7" fmla="*/ 15 h 60"/>
                <a:gd name="T8" fmla="*/ 156 w 170"/>
                <a:gd name="T9" fmla="*/ 1 h 60"/>
              </a:gdLst>
              <a:ahLst/>
              <a:cxnLst>
                <a:cxn ang="0">
                  <a:pos x="T0" y="T1"/>
                </a:cxn>
                <a:cxn ang="0">
                  <a:pos x="T2" y="T3"/>
                </a:cxn>
                <a:cxn ang="0">
                  <a:pos x="T4" y="T5"/>
                </a:cxn>
                <a:cxn ang="0">
                  <a:pos x="T6" y="T7"/>
                </a:cxn>
                <a:cxn ang="0">
                  <a:pos x="T8" y="T9"/>
                </a:cxn>
              </a:cxnLst>
              <a:rect l="0" t="0" r="r" b="b"/>
              <a:pathLst>
                <a:path w="170" h="60">
                  <a:moveTo>
                    <a:pt x="156" y="1"/>
                  </a:moveTo>
                  <a:cubicBezTo>
                    <a:pt x="106" y="9"/>
                    <a:pt x="56" y="23"/>
                    <a:pt x="9" y="44"/>
                  </a:cubicBezTo>
                  <a:cubicBezTo>
                    <a:pt x="0" y="47"/>
                    <a:pt x="8" y="60"/>
                    <a:pt x="17" y="56"/>
                  </a:cubicBezTo>
                  <a:cubicBezTo>
                    <a:pt x="62" y="37"/>
                    <a:pt x="111" y="23"/>
                    <a:pt x="160" y="15"/>
                  </a:cubicBezTo>
                  <a:cubicBezTo>
                    <a:pt x="170" y="14"/>
                    <a:pt x="166" y="0"/>
                    <a:pt x="156" y="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0" name="Freeform 153">
              <a:extLst>
                <a:ext uri="{FF2B5EF4-FFF2-40B4-BE49-F238E27FC236}">
                  <a16:creationId xmlns:a16="http://schemas.microsoft.com/office/drawing/2014/main" id="{C72B00B8-5EC9-C142-8415-F7794B85A13C}"/>
                </a:ext>
              </a:extLst>
            </p:cNvPr>
            <p:cNvSpPr>
              <a:spLocks/>
            </p:cNvSpPr>
            <p:nvPr/>
          </p:nvSpPr>
          <p:spPr bwMode="auto">
            <a:xfrm>
              <a:off x="4066550" y="4737816"/>
              <a:ext cx="181310" cy="138835"/>
            </a:xfrm>
            <a:custGeom>
              <a:avLst/>
              <a:gdLst>
                <a:gd name="T0" fmla="*/ 160 w 175"/>
                <a:gd name="T1" fmla="*/ 6 h 134"/>
                <a:gd name="T2" fmla="*/ 8 w 175"/>
                <a:gd name="T3" fmla="*/ 116 h 134"/>
                <a:gd name="T4" fmla="*/ 16 w 175"/>
                <a:gd name="T5" fmla="*/ 129 h 134"/>
                <a:gd name="T6" fmla="*/ 167 w 175"/>
                <a:gd name="T7" fmla="*/ 19 h 134"/>
                <a:gd name="T8" fmla="*/ 160 w 175"/>
                <a:gd name="T9" fmla="*/ 6 h 134"/>
              </a:gdLst>
              <a:ahLst/>
              <a:cxnLst>
                <a:cxn ang="0">
                  <a:pos x="T0" y="T1"/>
                </a:cxn>
                <a:cxn ang="0">
                  <a:pos x="T2" y="T3"/>
                </a:cxn>
                <a:cxn ang="0">
                  <a:pos x="T4" y="T5"/>
                </a:cxn>
                <a:cxn ang="0">
                  <a:pos x="T6" y="T7"/>
                </a:cxn>
                <a:cxn ang="0">
                  <a:pos x="T8" y="T9"/>
                </a:cxn>
              </a:cxnLst>
              <a:rect l="0" t="0" r="r" b="b"/>
              <a:pathLst>
                <a:path w="175" h="134">
                  <a:moveTo>
                    <a:pt x="160" y="6"/>
                  </a:moveTo>
                  <a:cubicBezTo>
                    <a:pt x="109" y="43"/>
                    <a:pt x="59" y="79"/>
                    <a:pt x="8" y="116"/>
                  </a:cubicBezTo>
                  <a:cubicBezTo>
                    <a:pt x="0" y="121"/>
                    <a:pt x="8" y="134"/>
                    <a:pt x="16" y="129"/>
                  </a:cubicBezTo>
                  <a:cubicBezTo>
                    <a:pt x="66" y="92"/>
                    <a:pt x="117" y="55"/>
                    <a:pt x="167" y="19"/>
                  </a:cubicBezTo>
                  <a:cubicBezTo>
                    <a:pt x="175" y="13"/>
                    <a:pt x="167" y="0"/>
                    <a:pt x="160" y="6"/>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1" name="Freeform 154">
              <a:extLst>
                <a:ext uri="{FF2B5EF4-FFF2-40B4-BE49-F238E27FC236}">
                  <a16:creationId xmlns:a16="http://schemas.microsoft.com/office/drawing/2014/main" id="{C4196F33-3EF4-E54F-B64A-4F18C4860F33}"/>
                </a:ext>
              </a:extLst>
            </p:cNvPr>
            <p:cNvSpPr>
              <a:spLocks/>
            </p:cNvSpPr>
            <p:nvPr/>
          </p:nvSpPr>
          <p:spPr bwMode="auto">
            <a:xfrm>
              <a:off x="4130579" y="4865240"/>
              <a:ext cx="124254" cy="60225"/>
            </a:xfrm>
            <a:custGeom>
              <a:avLst/>
              <a:gdLst>
                <a:gd name="T0" fmla="*/ 104 w 120"/>
                <a:gd name="T1" fmla="*/ 5 h 58"/>
                <a:gd name="T2" fmla="*/ 9 w 120"/>
                <a:gd name="T3" fmla="*/ 42 h 58"/>
                <a:gd name="T4" fmla="*/ 13 w 120"/>
                <a:gd name="T5" fmla="*/ 57 h 58"/>
                <a:gd name="T6" fmla="*/ 111 w 120"/>
                <a:gd name="T7" fmla="*/ 18 h 58"/>
                <a:gd name="T8" fmla="*/ 104 w 120"/>
                <a:gd name="T9" fmla="*/ 5 h 58"/>
              </a:gdLst>
              <a:ahLst/>
              <a:cxnLst>
                <a:cxn ang="0">
                  <a:pos x="T0" y="T1"/>
                </a:cxn>
                <a:cxn ang="0">
                  <a:pos x="T2" y="T3"/>
                </a:cxn>
                <a:cxn ang="0">
                  <a:pos x="T4" y="T5"/>
                </a:cxn>
                <a:cxn ang="0">
                  <a:pos x="T6" y="T7"/>
                </a:cxn>
                <a:cxn ang="0">
                  <a:pos x="T8" y="T9"/>
                </a:cxn>
              </a:cxnLst>
              <a:rect l="0" t="0" r="r" b="b"/>
              <a:pathLst>
                <a:path w="120" h="58">
                  <a:moveTo>
                    <a:pt x="104" y="5"/>
                  </a:moveTo>
                  <a:cubicBezTo>
                    <a:pt x="75" y="23"/>
                    <a:pt x="43" y="35"/>
                    <a:pt x="9" y="42"/>
                  </a:cubicBezTo>
                  <a:cubicBezTo>
                    <a:pt x="0" y="44"/>
                    <a:pt x="4" y="58"/>
                    <a:pt x="13" y="57"/>
                  </a:cubicBezTo>
                  <a:cubicBezTo>
                    <a:pt x="48" y="50"/>
                    <a:pt x="81" y="36"/>
                    <a:pt x="111" y="18"/>
                  </a:cubicBezTo>
                  <a:cubicBezTo>
                    <a:pt x="120" y="13"/>
                    <a:pt x="112" y="0"/>
                    <a:pt x="104" y="5"/>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2" name="Freeform 155">
              <a:extLst>
                <a:ext uri="{FF2B5EF4-FFF2-40B4-BE49-F238E27FC236}">
                  <a16:creationId xmlns:a16="http://schemas.microsoft.com/office/drawing/2014/main" id="{6AFEF776-8279-3140-8A46-44525C0A6E8D}"/>
                </a:ext>
              </a:extLst>
            </p:cNvPr>
            <p:cNvSpPr>
              <a:spLocks/>
            </p:cNvSpPr>
            <p:nvPr/>
          </p:nvSpPr>
          <p:spPr bwMode="auto">
            <a:xfrm>
              <a:off x="4154669" y="4999638"/>
              <a:ext cx="81780" cy="20920"/>
            </a:xfrm>
            <a:custGeom>
              <a:avLst/>
              <a:gdLst>
                <a:gd name="T0" fmla="*/ 72 w 79"/>
                <a:gd name="T1" fmla="*/ 0 h 20"/>
                <a:gd name="T2" fmla="*/ 8 w 79"/>
                <a:gd name="T3" fmla="*/ 5 h 20"/>
                <a:gd name="T4" fmla="*/ 0 w 79"/>
                <a:gd name="T5" fmla="*/ 12 h 20"/>
                <a:gd name="T6" fmla="*/ 8 w 79"/>
                <a:gd name="T7" fmla="*/ 19 h 20"/>
                <a:gd name="T8" fmla="*/ 72 w 79"/>
                <a:gd name="T9" fmla="*/ 15 h 20"/>
                <a:gd name="T10" fmla="*/ 79 w 79"/>
                <a:gd name="T11" fmla="*/ 8 h 20"/>
                <a:gd name="T12" fmla="*/ 72 w 79"/>
                <a:gd name="T13" fmla="*/ 0 h 20"/>
              </a:gdLst>
              <a:ahLst/>
              <a:cxnLst>
                <a:cxn ang="0">
                  <a:pos x="T0" y="T1"/>
                </a:cxn>
                <a:cxn ang="0">
                  <a:pos x="T2" y="T3"/>
                </a:cxn>
                <a:cxn ang="0">
                  <a:pos x="T4" y="T5"/>
                </a:cxn>
                <a:cxn ang="0">
                  <a:pos x="T6" y="T7"/>
                </a:cxn>
                <a:cxn ang="0">
                  <a:pos x="T8" y="T9"/>
                </a:cxn>
                <a:cxn ang="0">
                  <a:pos x="T10" y="T11"/>
                </a:cxn>
                <a:cxn ang="0">
                  <a:pos x="T12" y="T13"/>
                </a:cxn>
              </a:cxnLst>
              <a:rect l="0" t="0" r="r" b="b"/>
              <a:pathLst>
                <a:path w="79" h="20">
                  <a:moveTo>
                    <a:pt x="72" y="0"/>
                  </a:moveTo>
                  <a:cubicBezTo>
                    <a:pt x="51" y="2"/>
                    <a:pt x="29" y="3"/>
                    <a:pt x="8" y="5"/>
                  </a:cubicBezTo>
                  <a:cubicBezTo>
                    <a:pt x="4" y="5"/>
                    <a:pt x="0" y="8"/>
                    <a:pt x="0" y="12"/>
                  </a:cubicBezTo>
                  <a:cubicBezTo>
                    <a:pt x="0" y="16"/>
                    <a:pt x="4" y="20"/>
                    <a:pt x="8" y="19"/>
                  </a:cubicBezTo>
                  <a:cubicBezTo>
                    <a:pt x="29" y="18"/>
                    <a:pt x="51" y="17"/>
                    <a:pt x="72" y="15"/>
                  </a:cubicBezTo>
                  <a:cubicBezTo>
                    <a:pt x="76" y="15"/>
                    <a:pt x="79" y="12"/>
                    <a:pt x="79" y="8"/>
                  </a:cubicBezTo>
                  <a:cubicBezTo>
                    <a:pt x="79" y="4"/>
                    <a:pt x="76" y="0"/>
                    <a:pt x="72" y="0"/>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3" name="Freeform 156">
              <a:extLst>
                <a:ext uri="{FF2B5EF4-FFF2-40B4-BE49-F238E27FC236}">
                  <a16:creationId xmlns:a16="http://schemas.microsoft.com/office/drawing/2014/main" id="{7DB88039-BC4D-844F-9E52-70E0E9DE8844}"/>
                </a:ext>
              </a:extLst>
            </p:cNvPr>
            <p:cNvSpPr>
              <a:spLocks noEditPoints="1"/>
            </p:cNvSpPr>
            <p:nvPr/>
          </p:nvSpPr>
          <p:spPr bwMode="auto">
            <a:xfrm>
              <a:off x="2160893" y="2571605"/>
              <a:ext cx="2106620" cy="2115495"/>
            </a:xfrm>
            <a:custGeom>
              <a:avLst/>
              <a:gdLst>
                <a:gd name="T0" fmla="*/ 463 w 2034"/>
                <a:gd name="T1" fmla="*/ 1960 h 2043"/>
                <a:gd name="T2" fmla="*/ 437 w 2034"/>
                <a:gd name="T3" fmla="*/ 1892 h 2043"/>
                <a:gd name="T4" fmla="*/ 683 w 2034"/>
                <a:gd name="T5" fmla="*/ 1831 h 2043"/>
                <a:gd name="T6" fmla="*/ 255 w 2034"/>
                <a:gd name="T7" fmla="*/ 1761 h 2043"/>
                <a:gd name="T8" fmla="*/ 280 w 2034"/>
                <a:gd name="T9" fmla="*/ 1433 h 2043"/>
                <a:gd name="T10" fmla="*/ 133 w 2034"/>
                <a:gd name="T11" fmla="*/ 1219 h 2043"/>
                <a:gd name="T12" fmla="*/ 151 w 2034"/>
                <a:gd name="T13" fmla="*/ 1291 h 2043"/>
                <a:gd name="T14" fmla="*/ 185 w 2034"/>
                <a:gd name="T15" fmla="*/ 1219 h 2043"/>
                <a:gd name="T16" fmla="*/ 37 w 2034"/>
                <a:gd name="T17" fmla="*/ 1576 h 2043"/>
                <a:gd name="T18" fmla="*/ 96 w 2034"/>
                <a:gd name="T19" fmla="*/ 1627 h 2043"/>
                <a:gd name="T20" fmla="*/ 235 w 2034"/>
                <a:gd name="T21" fmla="*/ 997 h 2043"/>
                <a:gd name="T22" fmla="*/ 304 w 2034"/>
                <a:gd name="T23" fmla="*/ 1016 h 2043"/>
                <a:gd name="T24" fmla="*/ 262 w 2034"/>
                <a:gd name="T25" fmla="*/ 957 h 2043"/>
                <a:gd name="T26" fmla="*/ 567 w 2034"/>
                <a:gd name="T27" fmla="*/ 640 h 2043"/>
                <a:gd name="T28" fmla="*/ 206 w 2034"/>
                <a:gd name="T29" fmla="*/ 653 h 2043"/>
                <a:gd name="T30" fmla="*/ 59 w 2034"/>
                <a:gd name="T31" fmla="*/ 917 h 2043"/>
                <a:gd name="T32" fmla="*/ 94 w 2034"/>
                <a:gd name="T33" fmla="*/ 988 h 2043"/>
                <a:gd name="T34" fmla="*/ 382 w 2034"/>
                <a:gd name="T35" fmla="*/ 585 h 2043"/>
                <a:gd name="T36" fmla="*/ 386 w 2034"/>
                <a:gd name="T37" fmla="*/ 511 h 2043"/>
                <a:gd name="T38" fmla="*/ 337 w 2034"/>
                <a:gd name="T39" fmla="*/ 563 h 2043"/>
                <a:gd name="T40" fmla="*/ 94 w 2034"/>
                <a:gd name="T41" fmla="*/ 337 h 2043"/>
                <a:gd name="T42" fmla="*/ 124 w 2034"/>
                <a:gd name="T43" fmla="*/ 274 h 2043"/>
                <a:gd name="T44" fmla="*/ 56 w 2034"/>
                <a:gd name="T45" fmla="*/ 300 h 2043"/>
                <a:gd name="T46" fmla="*/ 390 w 2034"/>
                <a:gd name="T47" fmla="*/ 78 h 2043"/>
                <a:gd name="T48" fmla="*/ 393 w 2034"/>
                <a:gd name="T49" fmla="*/ 2 h 2043"/>
                <a:gd name="T50" fmla="*/ 339 w 2034"/>
                <a:gd name="T51" fmla="*/ 65 h 2043"/>
                <a:gd name="T52" fmla="*/ 334 w 2034"/>
                <a:gd name="T53" fmla="*/ 242 h 2043"/>
                <a:gd name="T54" fmla="*/ 295 w 2034"/>
                <a:gd name="T55" fmla="*/ 306 h 2043"/>
                <a:gd name="T56" fmla="*/ 558 w 2034"/>
                <a:gd name="T57" fmla="*/ 379 h 2043"/>
                <a:gd name="T58" fmla="*/ 48 w 2034"/>
                <a:gd name="T59" fmla="*/ 727 h 2043"/>
                <a:gd name="T60" fmla="*/ 836 w 2034"/>
                <a:gd name="T61" fmla="*/ 918 h 2043"/>
                <a:gd name="T62" fmla="*/ 1002 w 2034"/>
                <a:gd name="T63" fmla="*/ 665 h 2043"/>
                <a:gd name="T64" fmla="*/ 1105 w 2034"/>
                <a:gd name="T65" fmla="*/ 477 h 2043"/>
                <a:gd name="T66" fmla="*/ 1139 w 2034"/>
                <a:gd name="T67" fmla="*/ 541 h 2043"/>
                <a:gd name="T68" fmla="*/ 1260 w 2034"/>
                <a:gd name="T69" fmla="*/ 748 h 2043"/>
                <a:gd name="T70" fmla="*/ 1545 w 2034"/>
                <a:gd name="T71" fmla="*/ 331 h 2043"/>
                <a:gd name="T72" fmla="*/ 1494 w 2034"/>
                <a:gd name="T73" fmla="*/ 274 h 2043"/>
                <a:gd name="T74" fmla="*/ 1498 w 2034"/>
                <a:gd name="T75" fmla="*/ 347 h 2043"/>
                <a:gd name="T76" fmla="*/ 1663 w 2034"/>
                <a:gd name="T77" fmla="*/ 498 h 2043"/>
                <a:gd name="T78" fmla="*/ 1596 w 2034"/>
                <a:gd name="T79" fmla="*/ 528 h 2043"/>
                <a:gd name="T80" fmla="*/ 1663 w 2034"/>
                <a:gd name="T81" fmla="*/ 550 h 2043"/>
                <a:gd name="T82" fmla="*/ 1052 w 2034"/>
                <a:gd name="T83" fmla="*/ 1196 h 2043"/>
                <a:gd name="T84" fmla="*/ 961 w 2034"/>
                <a:gd name="T85" fmla="*/ 1528 h 2043"/>
                <a:gd name="T86" fmla="*/ 942 w 2034"/>
                <a:gd name="T87" fmla="*/ 1598 h 2043"/>
                <a:gd name="T88" fmla="*/ 1001 w 2034"/>
                <a:gd name="T89" fmla="*/ 1556 h 2043"/>
                <a:gd name="T90" fmla="*/ 1233 w 2034"/>
                <a:gd name="T91" fmla="*/ 1522 h 2043"/>
                <a:gd name="T92" fmla="*/ 1192 w 2034"/>
                <a:gd name="T93" fmla="*/ 1583 h 2043"/>
                <a:gd name="T94" fmla="*/ 1264 w 2034"/>
                <a:gd name="T95" fmla="*/ 1565 h 2043"/>
                <a:gd name="T96" fmla="*/ 1063 w 2034"/>
                <a:gd name="T97" fmla="*/ 1759 h 2043"/>
                <a:gd name="T98" fmla="*/ 1085 w 2034"/>
                <a:gd name="T99" fmla="*/ 1827 h 2043"/>
                <a:gd name="T100" fmla="*/ 1116 w 2034"/>
                <a:gd name="T101" fmla="*/ 1759 h 2043"/>
                <a:gd name="T102" fmla="*/ 1356 w 2034"/>
                <a:gd name="T103" fmla="*/ 1779 h 2043"/>
                <a:gd name="T104" fmla="*/ 1283 w 2034"/>
                <a:gd name="T105" fmla="*/ 1783 h 2043"/>
                <a:gd name="T106" fmla="*/ 1334 w 2034"/>
                <a:gd name="T107" fmla="*/ 2014 h 2043"/>
                <a:gd name="T108" fmla="*/ 1562 w 2034"/>
                <a:gd name="T109" fmla="*/ 1184 h 2043"/>
                <a:gd name="T110" fmla="*/ 1536 w 2034"/>
                <a:gd name="T111" fmla="*/ 1252 h 2043"/>
                <a:gd name="T112" fmla="*/ 1600 w 2034"/>
                <a:gd name="T113" fmla="*/ 1221 h 2043"/>
                <a:gd name="T114" fmla="*/ 1911 w 2034"/>
                <a:gd name="T115" fmla="*/ 1545 h 2043"/>
                <a:gd name="T116" fmla="*/ 1808 w 2034"/>
                <a:gd name="T117" fmla="*/ 1775 h 2043"/>
                <a:gd name="T118" fmla="*/ 1850 w 2034"/>
                <a:gd name="T119" fmla="*/ 1834 h 2043"/>
                <a:gd name="T120" fmla="*/ 1716 w 2034"/>
                <a:gd name="T121" fmla="*/ 1968 h 2043"/>
                <a:gd name="T122" fmla="*/ 1986 w 2034"/>
                <a:gd name="T123" fmla="*/ 1719 h 20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34" h="2043">
                  <a:moveTo>
                    <a:pt x="497" y="1904"/>
                  </a:moveTo>
                  <a:cubicBezTo>
                    <a:pt x="499" y="1908"/>
                    <a:pt x="500" y="1913"/>
                    <a:pt x="500" y="1918"/>
                  </a:cubicBezTo>
                  <a:cubicBezTo>
                    <a:pt x="500" y="1922"/>
                    <a:pt x="500" y="1922"/>
                    <a:pt x="500" y="1922"/>
                  </a:cubicBezTo>
                  <a:cubicBezTo>
                    <a:pt x="500" y="1929"/>
                    <a:pt x="498" y="1935"/>
                    <a:pt x="495" y="1941"/>
                  </a:cubicBezTo>
                  <a:cubicBezTo>
                    <a:pt x="489" y="1949"/>
                    <a:pt x="489" y="1949"/>
                    <a:pt x="489" y="1949"/>
                  </a:cubicBezTo>
                  <a:cubicBezTo>
                    <a:pt x="485" y="1953"/>
                    <a:pt x="479" y="1957"/>
                    <a:pt x="473" y="1958"/>
                  </a:cubicBezTo>
                  <a:cubicBezTo>
                    <a:pt x="470" y="1959"/>
                    <a:pt x="466" y="1959"/>
                    <a:pt x="463" y="1960"/>
                  </a:cubicBezTo>
                  <a:cubicBezTo>
                    <a:pt x="458" y="1960"/>
                    <a:pt x="453" y="1959"/>
                    <a:pt x="449" y="1956"/>
                  </a:cubicBezTo>
                  <a:cubicBezTo>
                    <a:pt x="444" y="1955"/>
                    <a:pt x="440" y="1952"/>
                    <a:pt x="437" y="1949"/>
                  </a:cubicBezTo>
                  <a:cubicBezTo>
                    <a:pt x="433" y="1945"/>
                    <a:pt x="430" y="1941"/>
                    <a:pt x="429" y="1937"/>
                  </a:cubicBezTo>
                  <a:cubicBezTo>
                    <a:pt x="426" y="1932"/>
                    <a:pt x="425" y="1927"/>
                    <a:pt x="426" y="1922"/>
                  </a:cubicBezTo>
                  <a:cubicBezTo>
                    <a:pt x="426" y="1918"/>
                    <a:pt x="426" y="1918"/>
                    <a:pt x="426" y="1918"/>
                  </a:cubicBezTo>
                  <a:cubicBezTo>
                    <a:pt x="426" y="1911"/>
                    <a:pt x="427" y="1905"/>
                    <a:pt x="431" y="1899"/>
                  </a:cubicBezTo>
                  <a:cubicBezTo>
                    <a:pt x="437" y="1892"/>
                    <a:pt x="437" y="1892"/>
                    <a:pt x="437" y="1892"/>
                  </a:cubicBezTo>
                  <a:cubicBezTo>
                    <a:pt x="441" y="1887"/>
                    <a:pt x="447" y="1884"/>
                    <a:pt x="453" y="1882"/>
                  </a:cubicBezTo>
                  <a:cubicBezTo>
                    <a:pt x="456" y="1882"/>
                    <a:pt x="460" y="1881"/>
                    <a:pt x="463" y="1881"/>
                  </a:cubicBezTo>
                  <a:cubicBezTo>
                    <a:pt x="468" y="1881"/>
                    <a:pt x="473" y="1882"/>
                    <a:pt x="477" y="1884"/>
                  </a:cubicBezTo>
                  <a:cubicBezTo>
                    <a:pt x="482" y="1886"/>
                    <a:pt x="486" y="1888"/>
                    <a:pt x="489" y="1892"/>
                  </a:cubicBezTo>
                  <a:cubicBezTo>
                    <a:pt x="493" y="1895"/>
                    <a:pt x="495" y="1899"/>
                    <a:pt x="497" y="1904"/>
                  </a:cubicBezTo>
                  <a:close/>
                  <a:moveTo>
                    <a:pt x="683" y="1756"/>
                  </a:moveTo>
                  <a:cubicBezTo>
                    <a:pt x="635" y="1756"/>
                    <a:pt x="635" y="1831"/>
                    <a:pt x="683" y="1831"/>
                  </a:cubicBezTo>
                  <a:cubicBezTo>
                    <a:pt x="731" y="1831"/>
                    <a:pt x="731" y="1756"/>
                    <a:pt x="683" y="1756"/>
                  </a:cubicBezTo>
                  <a:close/>
                  <a:moveTo>
                    <a:pt x="455" y="1702"/>
                  </a:moveTo>
                  <a:cubicBezTo>
                    <a:pt x="503" y="1702"/>
                    <a:pt x="503" y="1628"/>
                    <a:pt x="455" y="1628"/>
                  </a:cubicBezTo>
                  <a:cubicBezTo>
                    <a:pt x="407" y="1628"/>
                    <a:pt x="407" y="1702"/>
                    <a:pt x="455" y="1702"/>
                  </a:cubicBezTo>
                  <a:close/>
                  <a:moveTo>
                    <a:pt x="255" y="1761"/>
                  </a:moveTo>
                  <a:cubicBezTo>
                    <a:pt x="207" y="1761"/>
                    <a:pt x="207" y="1835"/>
                    <a:pt x="255" y="1835"/>
                  </a:cubicBezTo>
                  <a:cubicBezTo>
                    <a:pt x="303" y="1835"/>
                    <a:pt x="304" y="1761"/>
                    <a:pt x="255" y="1761"/>
                  </a:cubicBezTo>
                  <a:close/>
                  <a:moveTo>
                    <a:pt x="600" y="1420"/>
                  </a:moveTo>
                  <a:cubicBezTo>
                    <a:pt x="552" y="1420"/>
                    <a:pt x="552" y="1495"/>
                    <a:pt x="600" y="1495"/>
                  </a:cubicBezTo>
                  <a:cubicBezTo>
                    <a:pt x="648" y="1495"/>
                    <a:pt x="648" y="1420"/>
                    <a:pt x="600" y="1420"/>
                  </a:cubicBezTo>
                  <a:close/>
                  <a:moveTo>
                    <a:pt x="434" y="1159"/>
                  </a:moveTo>
                  <a:cubicBezTo>
                    <a:pt x="386" y="1159"/>
                    <a:pt x="386" y="1234"/>
                    <a:pt x="434" y="1234"/>
                  </a:cubicBezTo>
                  <a:cubicBezTo>
                    <a:pt x="482" y="1234"/>
                    <a:pt x="482" y="1159"/>
                    <a:pt x="434" y="1159"/>
                  </a:cubicBezTo>
                  <a:close/>
                  <a:moveTo>
                    <a:pt x="280" y="1433"/>
                  </a:moveTo>
                  <a:cubicBezTo>
                    <a:pt x="232" y="1433"/>
                    <a:pt x="232" y="1507"/>
                    <a:pt x="280" y="1507"/>
                  </a:cubicBezTo>
                  <a:cubicBezTo>
                    <a:pt x="328" y="1507"/>
                    <a:pt x="328" y="1433"/>
                    <a:pt x="280" y="1433"/>
                  </a:cubicBezTo>
                  <a:close/>
                  <a:moveTo>
                    <a:pt x="185" y="1219"/>
                  </a:moveTo>
                  <a:cubicBezTo>
                    <a:pt x="183" y="1217"/>
                    <a:pt x="180" y="1215"/>
                    <a:pt x="178" y="1213"/>
                  </a:cubicBezTo>
                  <a:cubicBezTo>
                    <a:pt x="172" y="1209"/>
                    <a:pt x="166" y="1208"/>
                    <a:pt x="159" y="1208"/>
                  </a:cubicBezTo>
                  <a:cubicBezTo>
                    <a:pt x="156" y="1208"/>
                    <a:pt x="152" y="1209"/>
                    <a:pt x="149" y="1209"/>
                  </a:cubicBezTo>
                  <a:cubicBezTo>
                    <a:pt x="143" y="1211"/>
                    <a:pt x="137" y="1214"/>
                    <a:pt x="133" y="1219"/>
                  </a:cubicBezTo>
                  <a:cubicBezTo>
                    <a:pt x="130" y="1221"/>
                    <a:pt x="127" y="1224"/>
                    <a:pt x="124" y="1227"/>
                  </a:cubicBezTo>
                  <a:cubicBezTo>
                    <a:pt x="121" y="1230"/>
                    <a:pt x="118" y="1234"/>
                    <a:pt x="117" y="1239"/>
                  </a:cubicBezTo>
                  <a:cubicBezTo>
                    <a:pt x="114" y="1243"/>
                    <a:pt x="113" y="1248"/>
                    <a:pt x="113" y="1253"/>
                  </a:cubicBezTo>
                  <a:cubicBezTo>
                    <a:pt x="113" y="1258"/>
                    <a:pt x="114" y="1263"/>
                    <a:pt x="117" y="1268"/>
                  </a:cubicBezTo>
                  <a:cubicBezTo>
                    <a:pt x="118" y="1272"/>
                    <a:pt x="121" y="1276"/>
                    <a:pt x="124" y="1280"/>
                  </a:cubicBezTo>
                  <a:cubicBezTo>
                    <a:pt x="127" y="1282"/>
                    <a:pt x="129" y="1284"/>
                    <a:pt x="132" y="1285"/>
                  </a:cubicBezTo>
                  <a:cubicBezTo>
                    <a:pt x="138" y="1289"/>
                    <a:pt x="144" y="1291"/>
                    <a:pt x="151" y="1291"/>
                  </a:cubicBezTo>
                  <a:cubicBezTo>
                    <a:pt x="154" y="1290"/>
                    <a:pt x="157" y="1290"/>
                    <a:pt x="161" y="1289"/>
                  </a:cubicBezTo>
                  <a:cubicBezTo>
                    <a:pt x="167" y="1287"/>
                    <a:pt x="172" y="1284"/>
                    <a:pt x="177" y="1280"/>
                  </a:cubicBezTo>
                  <a:cubicBezTo>
                    <a:pt x="180" y="1277"/>
                    <a:pt x="183" y="1274"/>
                    <a:pt x="185" y="1271"/>
                  </a:cubicBezTo>
                  <a:cubicBezTo>
                    <a:pt x="189" y="1268"/>
                    <a:pt x="192" y="1264"/>
                    <a:pt x="193" y="1259"/>
                  </a:cubicBezTo>
                  <a:cubicBezTo>
                    <a:pt x="195" y="1255"/>
                    <a:pt x="196" y="1250"/>
                    <a:pt x="196" y="1245"/>
                  </a:cubicBezTo>
                  <a:cubicBezTo>
                    <a:pt x="196" y="1240"/>
                    <a:pt x="195" y="1235"/>
                    <a:pt x="193" y="1231"/>
                  </a:cubicBezTo>
                  <a:cubicBezTo>
                    <a:pt x="192" y="1226"/>
                    <a:pt x="189" y="1222"/>
                    <a:pt x="185" y="1219"/>
                  </a:cubicBezTo>
                  <a:close/>
                  <a:moveTo>
                    <a:pt x="105" y="1567"/>
                  </a:moveTo>
                  <a:cubicBezTo>
                    <a:pt x="103" y="1563"/>
                    <a:pt x="100" y="1560"/>
                    <a:pt x="95" y="1557"/>
                  </a:cubicBezTo>
                  <a:cubicBezTo>
                    <a:pt x="92" y="1554"/>
                    <a:pt x="88" y="1551"/>
                    <a:pt x="83" y="1550"/>
                  </a:cubicBezTo>
                  <a:cubicBezTo>
                    <a:pt x="78" y="1549"/>
                    <a:pt x="73" y="1549"/>
                    <a:pt x="68" y="1550"/>
                  </a:cubicBezTo>
                  <a:cubicBezTo>
                    <a:pt x="63" y="1550"/>
                    <a:pt x="58" y="1551"/>
                    <a:pt x="54" y="1554"/>
                  </a:cubicBezTo>
                  <a:cubicBezTo>
                    <a:pt x="52" y="1556"/>
                    <a:pt x="49" y="1558"/>
                    <a:pt x="46" y="1560"/>
                  </a:cubicBezTo>
                  <a:cubicBezTo>
                    <a:pt x="42" y="1565"/>
                    <a:pt x="39" y="1570"/>
                    <a:pt x="37" y="1576"/>
                  </a:cubicBezTo>
                  <a:cubicBezTo>
                    <a:pt x="36" y="1580"/>
                    <a:pt x="36" y="1583"/>
                    <a:pt x="36" y="1586"/>
                  </a:cubicBezTo>
                  <a:cubicBezTo>
                    <a:pt x="36" y="1593"/>
                    <a:pt x="37" y="1599"/>
                    <a:pt x="41" y="1605"/>
                  </a:cubicBezTo>
                  <a:cubicBezTo>
                    <a:pt x="42" y="1608"/>
                    <a:pt x="43" y="1611"/>
                    <a:pt x="45" y="1613"/>
                  </a:cubicBezTo>
                  <a:cubicBezTo>
                    <a:pt x="47" y="1618"/>
                    <a:pt x="50" y="1621"/>
                    <a:pt x="54" y="1624"/>
                  </a:cubicBezTo>
                  <a:cubicBezTo>
                    <a:pt x="58" y="1627"/>
                    <a:pt x="62" y="1629"/>
                    <a:pt x="67" y="1631"/>
                  </a:cubicBezTo>
                  <a:cubicBezTo>
                    <a:pt x="72" y="1632"/>
                    <a:pt x="77" y="1632"/>
                    <a:pt x="82" y="1631"/>
                  </a:cubicBezTo>
                  <a:cubicBezTo>
                    <a:pt x="87" y="1631"/>
                    <a:pt x="92" y="1630"/>
                    <a:pt x="96" y="1627"/>
                  </a:cubicBezTo>
                  <a:cubicBezTo>
                    <a:pt x="98" y="1625"/>
                    <a:pt x="101" y="1623"/>
                    <a:pt x="103" y="1621"/>
                  </a:cubicBezTo>
                  <a:cubicBezTo>
                    <a:pt x="108" y="1616"/>
                    <a:pt x="111" y="1611"/>
                    <a:pt x="113" y="1604"/>
                  </a:cubicBezTo>
                  <a:cubicBezTo>
                    <a:pt x="113" y="1601"/>
                    <a:pt x="114" y="1598"/>
                    <a:pt x="114" y="1595"/>
                  </a:cubicBezTo>
                  <a:cubicBezTo>
                    <a:pt x="114" y="1588"/>
                    <a:pt x="113" y="1582"/>
                    <a:pt x="109" y="1576"/>
                  </a:cubicBezTo>
                  <a:lnTo>
                    <a:pt x="105" y="1567"/>
                  </a:lnTo>
                  <a:close/>
                  <a:moveTo>
                    <a:pt x="235" y="993"/>
                  </a:moveTo>
                  <a:cubicBezTo>
                    <a:pt x="235" y="997"/>
                    <a:pt x="235" y="997"/>
                    <a:pt x="235" y="997"/>
                  </a:cubicBezTo>
                  <a:cubicBezTo>
                    <a:pt x="235" y="1002"/>
                    <a:pt x="236" y="1007"/>
                    <a:pt x="238" y="1011"/>
                  </a:cubicBezTo>
                  <a:cubicBezTo>
                    <a:pt x="239" y="1016"/>
                    <a:pt x="242" y="1020"/>
                    <a:pt x="246" y="1023"/>
                  </a:cubicBezTo>
                  <a:cubicBezTo>
                    <a:pt x="249" y="1027"/>
                    <a:pt x="253" y="1030"/>
                    <a:pt x="258" y="1031"/>
                  </a:cubicBezTo>
                  <a:cubicBezTo>
                    <a:pt x="262" y="1034"/>
                    <a:pt x="267" y="1035"/>
                    <a:pt x="272" y="1034"/>
                  </a:cubicBezTo>
                  <a:cubicBezTo>
                    <a:pt x="275" y="1034"/>
                    <a:pt x="279" y="1034"/>
                    <a:pt x="282" y="1033"/>
                  </a:cubicBezTo>
                  <a:cubicBezTo>
                    <a:pt x="288" y="1031"/>
                    <a:pt x="294" y="1028"/>
                    <a:pt x="298" y="1023"/>
                  </a:cubicBezTo>
                  <a:cubicBezTo>
                    <a:pt x="300" y="1021"/>
                    <a:pt x="302" y="1018"/>
                    <a:pt x="304" y="1016"/>
                  </a:cubicBezTo>
                  <a:cubicBezTo>
                    <a:pt x="308" y="1010"/>
                    <a:pt x="309" y="1004"/>
                    <a:pt x="309" y="997"/>
                  </a:cubicBezTo>
                  <a:cubicBezTo>
                    <a:pt x="309" y="993"/>
                    <a:pt x="309" y="993"/>
                    <a:pt x="309" y="993"/>
                  </a:cubicBezTo>
                  <a:cubicBezTo>
                    <a:pt x="310" y="988"/>
                    <a:pt x="308" y="983"/>
                    <a:pt x="306" y="979"/>
                  </a:cubicBezTo>
                  <a:cubicBezTo>
                    <a:pt x="305" y="974"/>
                    <a:pt x="302" y="970"/>
                    <a:pt x="298" y="967"/>
                  </a:cubicBezTo>
                  <a:cubicBezTo>
                    <a:pt x="295" y="963"/>
                    <a:pt x="291" y="960"/>
                    <a:pt x="286" y="959"/>
                  </a:cubicBezTo>
                  <a:cubicBezTo>
                    <a:pt x="282" y="957"/>
                    <a:pt x="277" y="955"/>
                    <a:pt x="272" y="956"/>
                  </a:cubicBezTo>
                  <a:cubicBezTo>
                    <a:pt x="269" y="956"/>
                    <a:pt x="265" y="957"/>
                    <a:pt x="262" y="957"/>
                  </a:cubicBezTo>
                  <a:cubicBezTo>
                    <a:pt x="256" y="959"/>
                    <a:pt x="250" y="962"/>
                    <a:pt x="246" y="967"/>
                  </a:cubicBezTo>
                  <a:cubicBezTo>
                    <a:pt x="244" y="969"/>
                    <a:pt x="242" y="972"/>
                    <a:pt x="240" y="974"/>
                  </a:cubicBezTo>
                  <a:cubicBezTo>
                    <a:pt x="236" y="980"/>
                    <a:pt x="235" y="986"/>
                    <a:pt x="235" y="993"/>
                  </a:cubicBezTo>
                  <a:close/>
                  <a:moveTo>
                    <a:pt x="558" y="972"/>
                  </a:moveTo>
                  <a:cubicBezTo>
                    <a:pt x="510" y="972"/>
                    <a:pt x="510" y="1047"/>
                    <a:pt x="558" y="1047"/>
                  </a:cubicBezTo>
                  <a:cubicBezTo>
                    <a:pt x="606" y="1047"/>
                    <a:pt x="606" y="972"/>
                    <a:pt x="558" y="972"/>
                  </a:cubicBezTo>
                  <a:close/>
                  <a:moveTo>
                    <a:pt x="567" y="640"/>
                  </a:moveTo>
                  <a:cubicBezTo>
                    <a:pt x="519" y="640"/>
                    <a:pt x="519" y="715"/>
                    <a:pt x="567" y="715"/>
                  </a:cubicBezTo>
                  <a:cubicBezTo>
                    <a:pt x="615" y="715"/>
                    <a:pt x="615" y="640"/>
                    <a:pt x="567" y="640"/>
                  </a:cubicBezTo>
                  <a:close/>
                  <a:moveTo>
                    <a:pt x="397" y="794"/>
                  </a:moveTo>
                  <a:cubicBezTo>
                    <a:pt x="348" y="794"/>
                    <a:pt x="348" y="868"/>
                    <a:pt x="397" y="868"/>
                  </a:cubicBezTo>
                  <a:cubicBezTo>
                    <a:pt x="445" y="868"/>
                    <a:pt x="445" y="794"/>
                    <a:pt x="397" y="794"/>
                  </a:cubicBezTo>
                  <a:close/>
                  <a:moveTo>
                    <a:pt x="206" y="578"/>
                  </a:moveTo>
                  <a:cubicBezTo>
                    <a:pt x="158" y="578"/>
                    <a:pt x="158" y="653"/>
                    <a:pt x="206" y="653"/>
                  </a:cubicBezTo>
                  <a:cubicBezTo>
                    <a:pt x="254" y="653"/>
                    <a:pt x="254" y="578"/>
                    <a:pt x="206" y="578"/>
                  </a:cubicBezTo>
                  <a:close/>
                  <a:moveTo>
                    <a:pt x="117" y="925"/>
                  </a:moveTo>
                  <a:cubicBezTo>
                    <a:pt x="115" y="920"/>
                    <a:pt x="112" y="917"/>
                    <a:pt x="108" y="914"/>
                  </a:cubicBezTo>
                  <a:cubicBezTo>
                    <a:pt x="104" y="911"/>
                    <a:pt x="100" y="909"/>
                    <a:pt x="95" y="907"/>
                  </a:cubicBezTo>
                  <a:cubicBezTo>
                    <a:pt x="90" y="906"/>
                    <a:pt x="85" y="906"/>
                    <a:pt x="80" y="907"/>
                  </a:cubicBezTo>
                  <a:cubicBezTo>
                    <a:pt x="75" y="907"/>
                    <a:pt x="70" y="908"/>
                    <a:pt x="66" y="911"/>
                  </a:cubicBezTo>
                  <a:cubicBezTo>
                    <a:pt x="64" y="913"/>
                    <a:pt x="61" y="915"/>
                    <a:pt x="59" y="917"/>
                  </a:cubicBezTo>
                  <a:cubicBezTo>
                    <a:pt x="54" y="922"/>
                    <a:pt x="51" y="927"/>
                    <a:pt x="49" y="933"/>
                  </a:cubicBezTo>
                  <a:cubicBezTo>
                    <a:pt x="49" y="937"/>
                    <a:pt x="48" y="940"/>
                    <a:pt x="48" y="943"/>
                  </a:cubicBezTo>
                  <a:cubicBezTo>
                    <a:pt x="48" y="950"/>
                    <a:pt x="49" y="956"/>
                    <a:pt x="53" y="962"/>
                  </a:cubicBezTo>
                  <a:cubicBezTo>
                    <a:pt x="54" y="965"/>
                    <a:pt x="56" y="968"/>
                    <a:pt x="57" y="970"/>
                  </a:cubicBezTo>
                  <a:cubicBezTo>
                    <a:pt x="59" y="975"/>
                    <a:pt x="62" y="978"/>
                    <a:pt x="67" y="981"/>
                  </a:cubicBezTo>
                  <a:cubicBezTo>
                    <a:pt x="70" y="984"/>
                    <a:pt x="74" y="986"/>
                    <a:pt x="79" y="988"/>
                  </a:cubicBezTo>
                  <a:cubicBezTo>
                    <a:pt x="84" y="989"/>
                    <a:pt x="89" y="989"/>
                    <a:pt x="94" y="988"/>
                  </a:cubicBezTo>
                  <a:cubicBezTo>
                    <a:pt x="99" y="988"/>
                    <a:pt x="104" y="987"/>
                    <a:pt x="108" y="984"/>
                  </a:cubicBezTo>
                  <a:cubicBezTo>
                    <a:pt x="110" y="982"/>
                    <a:pt x="113" y="980"/>
                    <a:pt x="116" y="978"/>
                  </a:cubicBezTo>
                  <a:cubicBezTo>
                    <a:pt x="120" y="973"/>
                    <a:pt x="123" y="968"/>
                    <a:pt x="125" y="962"/>
                  </a:cubicBezTo>
                  <a:cubicBezTo>
                    <a:pt x="126" y="958"/>
                    <a:pt x="126" y="955"/>
                    <a:pt x="126" y="952"/>
                  </a:cubicBezTo>
                  <a:cubicBezTo>
                    <a:pt x="126" y="945"/>
                    <a:pt x="125" y="939"/>
                    <a:pt x="121" y="933"/>
                  </a:cubicBezTo>
                  <a:lnTo>
                    <a:pt x="117" y="925"/>
                  </a:lnTo>
                  <a:close/>
                  <a:moveTo>
                    <a:pt x="382" y="585"/>
                  </a:moveTo>
                  <a:cubicBezTo>
                    <a:pt x="388" y="583"/>
                    <a:pt x="393" y="580"/>
                    <a:pt x="398" y="575"/>
                  </a:cubicBezTo>
                  <a:cubicBezTo>
                    <a:pt x="404" y="568"/>
                    <a:pt x="404" y="568"/>
                    <a:pt x="404" y="568"/>
                  </a:cubicBezTo>
                  <a:cubicBezTo>
                    <a:pt x="407" y="562"/>
                    <a:pt x="409" y="556"/>
                    <a:pt x="409" y="549"/>
                  </a:cubicBezTo>
                  <a:cubicBezTo>
                    <a:pt x="409" y="545"/>
                    <a:pt x="409" y="545"/>
                    <a:pt x="409" y="545"/>
                  </a:cubicBezTo>
                  <a:cubicBezTo>
                    <a:pt x="409" y="540"/>
                    <a:pt x="408" y="535"/>
                    <a:pt x="406" y="530"/>
                  </a:cubicBezTo>
                  <a:cubicBezTo>
                    <a:pt x="404" y="526"/>
                    <a:pt x="402" y="522"/>
                    <a:pt x="398" y="518"/>
                  </a:cubicBezTo>
                  <a:cubicBezTo>
                    <a:pt x="395" y="515"/>
                    <a:pt x="391" y="512"/>
                    <a:pt x="386" y="511"/>
                  </a:cubicBezTo>
                  <a:cubicBezTo>
                    <a:pt x="382" y="508"/>
                    <a:pt x="377" y="507"/>
                    <a:pt x="372" y="508"/>
                  </a:cubicBezTo>
                  <a:cubicBezTo>
                    <a:pt x="368" y="508"/>
                    <a:pt x="365" y="508"/>
                    <a:pt x="362" y="509"/>
                  </a:cubicBezTo>
                  <a:cubicBezTo>
                    <a:pt x="355" y="511"/>
                    <a:pt x="350" y="514"/>
                    <a:pt x="345" y="518"/>
                  </a:cubicBezTo>
                  <a:cubicBezTo>
                    <a:pt x="343" y="521"/>
                    <a:pt x="341" y="524"/>
                    <a:pt x="339" y="526"/>
                  </a:cubicBezTo>
                  <a:cubicBezTo>
                    <a:pt x="336" y="532"/>
                    <a:pt x="334" y="538"/>
                    <a:pt x="334" y="545"/>
                  </a:cubicBezTo>
                  <a:cubicBezTo>
                    <a:pt x="334" y="549"/>
                    <a:pt x="334" y="549"/>
                    <a:pt x="334" y="549"/>
                  </a:cubicBezTo>
                  <a:cubicBezTo>
                    <a:pt x="334" y="554"/>
                    <a:pt x="335" y="559"/>
                    <a:pt x="337" y="563"/>
                  </a:cubicBezTo>
                  <a:cubicBezTo>
                    <a:pt x="339" y="568"/>
                    <a:pt x="342" y="572"/>
                    <a:pt x="345" y="575"/>
                  </a:cubicBezTo>
                  <a:cubicBezTo>
                    <a:pt x="349" y="579"/>
                    <a:pt x="353" y="582"/>
                    <a:pt x="357" y="583"/>
                  </a:cubicBezTo>
                  <a:cubicBezTo>
                    <a:pt x="362" y="585"/>
                    <a:pt x="366" y="587"/>
                    <a:pt x="372" y="586"/>
                  </a:cubicBezTo>
                  <a:cubicBezTo>
                    <a:pt x="375" y="586"/>
                    <a:pt x="378" y="585"/>
                    <a:pt x="382" y="585"/>
                  </a:cubicBezTo>
                  <a:close/>
                  <a:moveTo>
                    <a:pt x="67" y="326"/>
                  </a:moveTo>
                  <a:cubicBezTo>
                    <a:pt x="70" y="328"/>
                    <a:pt x="72" y="330"/>
                    <a:pt x="75" y="332"/>
                  </a:cubicBezTo>
                  <a:cubicBezTo>
                    <a:pt x="81" y="336"/>
                    <a:pt x="87" y="337"/>
                    <a:pt x="94" y="337"/>
                  </a:cubicBezTo>
                  <a:cubicBezTo>
                    <a:pt x="98" y="337"/>
                    <a:pt x="98" y="337"/>
                    <a:pt x="98" y="337"/>
                  </a:cubicBezTo>
                  <a:cubicBezTo>
                    <a:pt x="103" y="338"/>
                    <a:pt x="108" y="336"/>
                    <a:pt x="112" y="334"/>
                  </a:cubicBezTo>
                  <a:cubicBezTo>
                    <a:pt x="117" y="333"/>
                    <a:pt x="121" y="330"/>
                    <a:pt x="124" y="326"/>
                  </a:cubicBezTo>
                  <a:cubicBezTo>
                    <a:pt x="128" y="323"/>
                    <a:pt x="130" y="319"/>
                    <a:pt x="132" y="314"/>
                  </a:cubicBezTo>
                  <a:cubicBezTo>
                    <a:pt x="134" y="310"/>
                    <a:pt x="135" y="305"/>
                    <a:pt x="135" y="300"/>
                  </a:cubicBezTo>
                  <a:cubicBezTo>
                    <a:pt x="135" y="297"/>
                    <a:pt x="134" y="293"/>
                    <a:pt x="134" y="290"/>
                  </a:cubicBezTo>
                  <a:cubicBezTo>
                    <a:pt x="132" y="284"/>
                    <a:pt x="129" y="278"/>
                    <a:pt x="124" y="274"/>
                  </a:cubicBezTo>
                  <a:cubicBezTo>
                    <a:pt x="122" y="272"/>
                    <a:pt x="119" y="270"/>
                    <a:pt x="117" y="268"/>
                  </a:cubicBezTo>
                  <a:cubicBezTo>
                    <a:pt x="111" y="264"/>
                    <a:pt x="105" y="263"/>
                    <a:pt x="98" y="263"/>
                  </a:cubicBezTo>
                  <a:cubicBezTo>
                    <a:pt x="94" y="263"/>
                    <a:pt x="94" y="263"/>
                    <a:pt x="94" y="263"/>
                  </a:cubicBezTo>
                  <a:cubicBezTo>
                    <a:pt x="88" y="263"/>
                    <a:pt x="84" y="264"/>
                    <a:pt x="79" y="266"/>
                  </a:cubicBezTo>
                  <a:cubicBezTo>
                    <a:pt x="75" y="267"/>
                    <a:pt x="71" y="270"/>
                    <a:pt x="67" y="274"/>
                  </a:cubicBezTo>
                  <a:cubicBezTo>
                    <a:pt x="64" y="277"/>
                    <a:pt x="61" y="281"/>
                    <a:pt x="60" y="286"/>
                  </a:cubicBezTo>
                  <a:cubicBezTo>
                    <a:pt x="57" y="290"/>
                    <a:pt x="56" y="295"/>
                    <a:pt x="56" y="300"/>
                  </a:cubicBezTo>
                  <a:cubicBezTo>
                    <a:pt x="57" y="303"/>
                    <a:pt x="57" y="307"/>
                    <a:pt x="58" y="310"/>
                  </a:cubicBezTo>
                  <a:cubicBezTo>
                    <a:pt x="59" y="316"/>
                    <a:pt x="63" y="322"/>
                    <a:pt x="67" y="326"/>
                  </a:cubicBezTo>
                  <a:close/>
                  <a:moveTo>
                    <a:pt x="339" y="65"/>
                  </a:moveTo>
                  <a:cubicBezTo>
                    <a:pt x="344" y="72"/>
                    <a:pt x="344" y="72"/>
                    <a:pt x="344" y="72"/>
                  </a:cubicBezTo>
                  <a:cubicBezTo>
                    <a:pt x="349" y="77"/>
                    <a:pt x="355" y="80"/>
                    <a:pt x="361" y="82"/>
                  </a:cubicBezTo>
                  <a:cubicBezTo>
                    <a:pt x="364" y="82"/>
                    <a:pt x="368" y="83"/>
                    <a:pt x="371" y="83"/>
                  </a:cubicBezTo>
                  <a:cubicBezTo>
                    <a:pt x="378" y="83"/>
                    <a:pt x="384" y="81"/>
                    <a:pt x="390" y="78"/>
                  </a:cubicBezTo>
                  <a:cubicBezTo>
                    <a:pt x="394" y="75"/>
                    <a:pt x="398" y="72"/>
                    <a:pt x="402" y="70"/>
                  </a:cubicBezTo>
                  <a:cubicBezTo>
                    <a:pt x="406" y="67"/>
                    <a:pt x="410" y="64"/>
                    <a:pt x="413" y="60"/>
                  </a:cubicBezTo>
                  <a:cubicBezTo>
                    <a:pt x="416" y="56"/>
                    <a:pt x="418" y="52"/>
                    <a:pt x="419" y="47"/>
                  </a:cubicBezTo>
                  <a:cubicBezTo>
                    <a:pt x="421" y="42"/>
                    <a:pt x="421" y="37"/>
                    <a:pt x="420" y="33"/>
                  </a:cubicBezTo>
                  <a:cubicBezTo>
                    <a:pt x="420" y="28"/>
                    <a:pt x="418" y="23"/>
                    <a:pt x="415" y="19"/>
                  </a:cubicBezTo>
                  <a:cubicBezTo>
                    <a:pt x="414" y="16"/>
                    <a:pt x="412" y="14"/>
                    <a:pt x="410" y="11"/>
                  </a:cubicBezTo>
                  <a:cubicBezTo>
                    <a:pt x="405" y="6"/>
                    <a:pt x="400" y="3"/>
                    <a:pt x="393" y="2"/>
                  </a:cubicBezTo>
                  <a:cubicBezTo>
                    <a:pt x="390" y="1"/>
                    <a:pt x="387" y="1"/>
                    <a:pt x="383" y="0"/>
                  </a:cubicBezTo>
                  <a:cubicBezTo>
                    <a:pt x="377" y="0"/>
                    <a:pt x="370" y="2"/>
                    <a:pt x="364" y="5"/>
                  </a:cubicBezTo>
                  <a:cubicBezTo>
                    <a:pt x="360" y="8"/>
                    <a:pt x="356" y="11"/>
                    <a:pt x="352" y="14"/>
                  </a:cubicBezTo>
                  <a:cubicBezTo>
                    <a:pt x="348" y="16"/>
                    <a:pt x="344" y="19"/>
                    <a:pt x="342" y="23"/>
                  </a:cubicBezTo>
                  <a:cubicBezTo>
                    <a:pt x="338" y="27"/>
                    <a:pt x="336" y="31"/>
                    <a:pt x="335" y="36"/>
                  </a:cubicBezTo>
                  <a:cubicBezTo>
                    <a:pt x="333" y="41"/>
                    <a:pt x="333" y="46"/>
                    <a:pt x="334" y="51"/>
                  </a:cubicBezTo>
                  <a:cubicBezTo>
                    <a:pt x="334" y="56"/>
                    <a:pt x="336" y="60"/>
                    <a:pt x="339" y="65"/>
                  </a:cubicBezTo>
                  <a:close/>
                  <a:moveTo>
                    <a:pt x="361" y="306"/>
                  </a:moveTo>
                  <a:cubicBezTo>
                    <a:pt x="364" y="302"/>
                    <a:pt x="367" y="298"/>
                    <a:pt x="368" y="294"/>
                  </a:cubicBezTo>
                  <a:cubicBezTo>
                    <a:pt x="371" y="289"/>
                    <a:pt x="372" y="284"/>
                    <a:pt x="372" y="279"/>
                  </a:cubicBezTo>
                  <a:cubicBezTo>
                    <a:pt x="371" y="276"/>
                    <a:pt x="371" y="273"/>
                    <a:pt x="370" y="269"/>
                  </a:cubicBezTo>
                  <a:cubicBezTo>
                    <a:pt x="368" y="263"/>
                    <a:pt x="365" y="258"/>
                    <a:pt x="361" y="253"/>
                  </a:cubicBezTo>
                  <a:cubicBezTo>
                    <a:pt x="358" y="251"/>
                    <a:pt x="356" y="249"/>
                    <a:pt x="353" y="247"/>
                  </a:cubicBezTo>
                  <a:cubicBezTo>
                    <a:pt x="347" y="244"/>
                    <a:pt x="341" y="242"/>
                    <a:pt x="334" y="242"/>
                  </a:cubicBezTo>
                  <a:cubicBezTo>
                    <a:pt x="322" y="242"/>
                    <a:pt x="322" y="242"/>
                    <a:pt x="322" y="242"/>
                  </a:cubicBezTo>
                  <a:cubicBezTo>
                    <a:pt x="317" y="242"/>
                    <a:pt x="312" y="243"/>
                    <a:pt x="307" y="245"/>
                  </a:cubicBezTo>
                  <a:cubicBezTo>
                    <a:pt x="303" y="247"/>
                    <a:pt x="299" y="249"/>
                    <a:pt x="295" y="253"/>
                  </a:cubicBezTo>
                  <a:cubicBezTo>
                    <a:pt x="292" y="256"/>
                    <a:pt x="289" y="260"/>
                    <a:pt x="288" y="265"/>
                  </a:cubicBezTo>
                  <a:cubicBezTo>
                    <a:pt x="285" y="269"/>
                    <a:pt x="284" y="274"/>
                    <a:pt x="285" y="279"/>
                  </a:cubicBezTo>
                  <a:cubicBezTo>
                    <a:pt x="285" y="283"/>
                    <a:pt x="285" y="286"/>
                    <a:pt x="286" y="289"/>
                  </a:cubicBezTo>
                  <a:cubicBezTo>
                    <a:pt x="288" y="296"/>
                    <a:pt x="291" y="301"/>
                    <a:pt x="295" y="306"/>
                  </a:cubicBezTo>
                  <a:cubicBezTo>
                    <a:pt x="298" y="308"/>
                    <a:pt x="300" y="310"/>
                    <a:pt x="303" y="312"/>
                  </a:cubicBezTo>
                  <a:cubicBezTo>
                    <a:pt x="309" y="315"/>
                    <a:pt x="315" y="317"/>
                    <a:pt x="322" y="317"/>
                  </a:cubicBezTo>
                  <a:cubicBezTo>
                    <a:pt x="334" y="317"/>
                    <a:pt x="334" y="317"/>
                    <a:pt x="334" y="317"/>
                  </a:cubicBezTo>
                  <a:cubicBezTo>
                    <a:pt x="339" y="317"/>
                    <a:pt x="344" y="316"/>
                    <a:pt x="349" y="313"/>
                  </a:cubicBezTo>
                  <a:cubicBezTo>
                    <a:pt x="353" y="312"/>
                    <a:pt x="357" y="309"/>
                    <a:pt x="361" y="306"/>
                  </a:cubicBezTo>
                  <a:close/>
                  <a:moveTo>
                    <a:pt x="558" y="454"/>
                  </a:moveTo>
                  <a:cubicBezTo>
                    <a:pt x="606" y="454"/>
                    <a:pt x="606" y="379"/>
                    <a:pt x="558" y="379"/>
                  </a:cubicBezTo>
                  <a:cubicBezTo>
                    <a:pt x="510" y="379"/>
                    <a:pt x="510" y="454"/>
                    <a:pt x="558" y="454"/>
                  </a:cubicBezTo>
                  <a:close/>
                  <a:moveTo>
                    <a:pt x="625" y="196"/>
                  </a:moveTo>
                  <a:cubicBezTo>
                    <a:pt x="673" y="196"/>
                    <a:pt x="673" y="122"/>
                    <a:pt x="625" y="122"/>
                  </a:cubicBezTo>
                  <a:cubicBezTo>
                    <a:pt x="577" y="122"/>
                    <a:pt x="577" y="196"/>
                    <a:pt x="625" y="196"/>
                  </a:cubicBezTo>
                  <a:close/>
                  <a:moveTo>
                    <a:pt x="48" y="727"/>
                  </a:moveTo>
                  <a:cubicBezTo>
                    <a:pt x="0" y="727"/>
                    <a:pt x="0" y="802"/>
                    <a:pt x="48" y="802"/>
                  </a:cubicBezTo>
                  <a:cubicBezTo>
                    <a:pt x="96" y="802"/>
                    <a:pt x="96" y="727"/>
                    <a:pt x="48" y="727"/>
                  </a:cubicBezTo>
                  <a:close/>
                  <a:moveTo>
                    <a:pt x="791" y="337"/>
                  </a:moveTo>
                  <a:cubicBezTo>
                    <a:pt x="743" y="337"/>
                    <a:pt x="743" y="412"/>
                    <a:pt x="791" y="412"/>
                  </a:cubicBezTo>
                  <a:cubicBezTo>
                    <a:pt x="839" y="412"/>
                    <a:pt x="839" y="337"/>
                    <a:pt x="791" y="337"/>
                  </a:cubicBezTo>
                  <a:close/>
                  <a:moveTo>
                    <a:pt x="807" y="599"/>
                  </a:moveTo>
                  <a:cubicBezTo>
                    <a:pt x="759" y="599"/>
                    <a:pt x="759" y="673"/>
                    <a:pt x="807" y="673"/>
                  </a:cubicBezTo>
                  <a:cubicBezTo>
                    <a:pt x="855" y="673"/>
                    <a:pt x="855" y="599"/>
                    <a:pt x="807" y="599"/>
                  </a:cubicBezTo>
                  <a:close/>
                  <a:moveTo>
                    <a:pt x="836" y="918"/>
                  </a:moveTo>
                  <a:cubicBezTo>
                    <a:pt x="884" y="918"/>
                    <a:pt x="884" y="844"/>
                    <a:pt x="836" y="844"/>
                  </a:cubicBezTo>
                  <a:cubicBezTo>
                    <a:pt x="788" y="844"/>
                    <a:pt x="788" y="918"/>
                    <a:pt x="836" y="918"/>
                  </a:cubicBezTo>
                  <a:close/>
                  <a:moveTo>
                    <a:pt x="1040" y="798"/>
                  </a:moveTo>
                  <a:cubicBezTo>
                    <a:pt x="992" y="798"/>
                    <a:pt x="992" y="873"/>
                    <a:pt x="1040" y="873"/>
                  </a:cubicBezTo>
                  <a:cubicBezTo>
                    <a:pt x="1088" y="873"/>
                    <a:pt x="1088" y="798"/>
                    <a:pt x="1040" y="798"/>
                  </a:cubicBezTo>
                  <a:close/>
                  <a:moveTo>
                    <a:pt x="1002" y="591"/>
                  </a:moveTo>
                  <a:cubicBezTo>
                    <a:pt x="954" y="591"/>
                    <a:pt x="954" y="665"/>
                    <a:pt x="1002" y="665"/>
                  </a:cubicBezTo>
                  <a:cubicBezTo>
                    <a:pt x="1050" y="665"/>
                    <a:pt x="1050" y="591"/>
                    <a:pt x="1002" y="591"/>
                  </a:cubicBezTo>
                  <a:close/>
                  <a:moveTo>
                    <a:pt x="1166" y="477"/>
                  </a:moveTo>
                  <a:cubicBezTo>
                    <a:pt x="1163" y="475"/>
                    <a:pt x="1161" y="473"/>
                    <a:pt x="1158" y="471"/>
                  </a:cubicBezTo>
                  <a:cubicBezTo>
                    <a:pt x="1152" y="468"/>
                    <a:pt x="1146" y="466"/>
                    <a:pt x="1139" y="466"/>
                  </a:cubicBezTo>
                  <a:cubicBezTo>
                    <a:pt x="1131" y="466"/>
                    <a:pt x="1131" y="466"/>
                    <a:pt x="1131" y="466"/>
                  </a:cubicBezTo>
                  <a:cubicBezTo>
                    <a:pt x="1126" y="466"/>
                    <a:pt x="1121" y="467"/>
                    <a:pt x="1117" y="469"/>
                  </a:cubicBezTo>
                  <a:cubicBezTo>
                    <a:pt x="1112" y="471"/>
                    <a:pt x="1108" y="473"/>
                    <a:pt x="1105" y="477"/>
                  </a:cubicBezTo>
                  <a:cubicBezTo>
                    <a:pt x="1101" y="480"/>
                    <a:pt x="1098" y="484"/>
                    <a:pt x="1097" y="489"/>
                  </a:cubicBezTo>
                  <a:cubicBezTo>
                    <a:pt x="1094" y="493"/>
                    <a:pt x="1093" y="498"/>
                    <a:pt x="1094" y="503"/>
                  </a:cubicBezTo>
                  <a:cubicBezTo>
                    <a:pt x="1094" y="507"/>
                    <a:pt x="1094" y="510"/>
                    <a:pt x="1095" y="513"/>
                  </a:cubicBezTo>
                  <a:cubicBezTo>
                    <a:pt x="1097" y="520"/>
                    <a:pt x="1100" y="525"/>
                    <a:pt x="1105" y="530"/>
                  </a:cubicBezTo>
                  <a:cubicBezTo>
                    <a:pt x="1112" y="536"/>
                    <a:pt x="1112" y="536"/>
                    <a:pt x="1112" y="536"/>
                  </a:cubicBezTo>
                  <a:cubicBezTo>
                    <a:pt x="1118" y="539"/>
                    <a:pt x="1124" y="541"/>
                    <a:pt x="1131" y="541"/>
                  </a:cubicBezTo>
                  <a:cubicBezTo>
                    <a:pt x="1139" y="541"/>
                    <a:pt x="1139" y="541"/>
                    <a:pt x="1139" y="541"/>
                  </a:cubicBezTo>
                  <a:cubicBezTo>
                    <a:pt x="1144" y="541"/>
                    <a:pt x="1149" y="540"/>
                    <a:pt x="1154" y="537"/>
                  </a:cubicBezTo>
                  <a:cubicBezTo>
                    <a:pt x="1158" y="536"/>
                    <a:pt x="1162" y="533"/>
                    <a:pt x="1166" y="530"/>
                  </a:cubicBezTo>
                  <a:cubicBezTo>
                    <a:pt x="1169" y="526"/>
                    <a:pt x="1172" y="522"/>
                    <a:pt x="1173" y="518"/>
                  </a:cubicBezTo>
                  <a:cubicBezTo>
                    <a:pt x="1176" y="513"/>
                    <a:pt x="1177" y="508"/>
                    <a:pt x="1176" y="503"/>
                  </a:cubicBezTo>
                  <a:cubicBezTo>
                    <a:pt x="1176" y="500"/>
                    <a:pt x="1176" y="497"/>
                    <a:pt x="1175" y="493"/>
                  </a:cubicBezTo>
                  <a:cubicBezTo>
                    <a:pt x="1173" y="487"/>
                    <a:pt x="1170" y="482"/>
                    <a:pt x="1166" y="477"/>
                  </a:cubicBezTo>
                  <a:close/>
                  <a:moveTo>
                    <a:pt x="1260" y="748"/>
                  </a:moveTo>
                  <a:cubicBezTo>
                    <a:pt x="1308" y="748"/>
                    <a:pt x="1308" y="674"/>
                    <a:pt x="1260" y="674"/>
                  </a:cubicBezTo>
                  <a:cubicBezTo>
                    <a:pt x="1211" y="674"/>
                    <a:pt x="1211" y="748"/>
                    <a:pt x="1260" y="748"/>
                  </a:cubicBezTo>
                  <a:close/>
                  <a:moveTo>
                    <a:pt x="1438" y="499"/>
                  </a:moveTo>
                  <a:cubicBezTo>
                    <a:pt x="1390" y="499"/>
                    <a:pt x="1390" y="574"/>
                    <a:pt x="1438" y="574"/>
                  </a:cubicBezTo>
                  <a:cubicBezTo>
                    <a:pt x="1486" y="574"/>
                    <a:pt x="1486" y="499"/>
                    <a:pt x="1438" y="499"/>
                  </a:cubicBezTo>
                  <a:close/>
                  <a:moveTo>
                    <a:pt x="1539" y="339"/>
                  </a:moveTo>
                  <a:cubicBezTo>
                    <a:pt x="1541" y="336"/>
                    <a:pt x="1543" y="334"/>
                    <a:pt x="1545" y="331"/>
                  </a:cubicBezTo>
                  <a:cubicBezTo>
                    <a:pt x="1548" y="326"/>
                    <a:pt x="1550" y="319"/>
                    <a:pt x="1550" y="312"/>
                  </a:cubicBezTo>
                  <a:cubicBezTo>
                    <a:pt x="1549" y="309"/>
                    <a:pt x="1549" y="306"/>
                    <a:pt x="1549" y="303"/>
                  </a:cubicBezTo>
                  <a:cubicBezTo>
                    <a:pt x="1547" y="296"/>
                    <a:pt x="1544" y="291"/>
                    <a:pt x="1539" y="286"/>
                  </a:cubicBezTo>
                  <a:cubicBezTo>
                    <a:pt x="1535" y="282"/>
                    <a:pt x="1535" y="282"/>
                    <a:pt x="1535" y="282"/>
                  </a:cubicBezTo>
                  <a:cubicBezTo>
                    <a:pt x="1531" y="278"/>
                    <a:pt x="1527" y="276"/>
                    <a:pt x="1523" y="274"/>
                  </a:cubicBezTo>
                  <a:cubicBezTo>
                    <a:pt x="1518" y="272"/>
                    <a:pt x="1514" y="271"/>
                    <a:pt x="1508" y="271"/>
                  </a:cubicBezTo>
                  <a:cubicBezTo>
                    <a:pt x="1503" y="271"/>
                    <a:pt x="1499" y="272"/>
                    <a:pt x="1494" y="274"/>
                  </a:cubicBezTo>
                  <a:cubicBezTo>
                    <a:pt x="1489" y="276"/>
                    <a:pt x="1485" y="278"/>
                    <a:pt x="1482" y="282"/>
                  </a:cubicBezTo>
                  <a:cubicBezTo>
                    <a:pt x="1480" y="284"/>
                    <a:pt x="1478" y="287"/>
                    <a:pt x="1476" y="290"/>
                  </a:cubicBezTo>
                  <a:cubicBezTo>
                    <a:pt x="1473" y="295"/>
                    <a:pt x="1471" y="302"/>
                    <a:pt x="1471" y="308"/>
                  </a:cubicBezTo>
                  <a:cubicBezTo>
                    <a:pt x="1472" y="312"/>
                    <a:pt x="1472" y="315"/>
                    <a:pt x="1472" y="318"/>
                  </a:cubicBezTo>
                  <a:cubicBezTo>
                    <a:pt x="1474" y="325"/>
                    <a:pt x="1477" y="330"/>
                    <a:pt x="1482" y="335"/>
                  </a:cubicBezTo>
                  <a:cubicBezTo>
                    <a:pt x="1483" y="336"/>
                    <a:pt x="1485" y="338"/>
                    <a:pt x="1486" y="339"/>
                  </a:cubicBezTo>
                  <a:cubicBezTo>
                    <a:pt x="1490" y="343"/>
                    <a:pt x="1494" y="345"/>
                    <a:pt x="1498" y="347"/>
                  </a:cubicBezTo>
                  <a:cubicBezTo>
                    <a:pt x="1503" y="349"/>
                    <a:pt x="1507" y="350"/>
                    <a:pt x="1513" y="350"/>
                  </a:cubicBezTo>
                  <a:cubicBezTo>
                    <a:pt x="1518" y="350"/>
                    <a:pt x="1523" y="349"/>
                    <a:pt x="1527" y="347"/>
                  </a:cubicBezTo>
                  <a:cubicBezTo>
                    <a:pt x="1532" y="345"/>
                    <a:pt x="1536" y="343"/>
                    <a:pt x="1539" y="339"/>
                  </a:cubicBezTo>
                  <a:close/>
                  <a:moveTo>
                    <a:pt x="1716" y="275"/>
                  </a:moveTo>
                  <a:cubicBezTo>
                    <a:pt x="1668" y="275"/>
                    <a:pt x="1668" y="350"/>
                    <a:pt x="1716" y="350"/>
                  </a:cubicBezTo>
                  <a:cubicBezTo>
                    <a:pt x="1764" y="350"/>
                    <a:pt x="1764" y="275"/>
                    <a:pt x="1716" y="275"/>
                  </a:cubicBezTo>
                  <a:close/>
                  <a:moveTo>
                    <a:pt x="1663" y="498"/>
                  </a:moveTo>
                  <a:cubicBezTo>
                    <a:pt x="1661" y="496"/>
                    <a:pt x="1658" y="494"/>
                    <a:pt x="1656" y="492"/>
                  </a:cubicBezTo>
                  <a:cubicBezTo>
                    <a:pt x="1650" y="489"/>
                    <a:pt x="1644" y="487"/>
                    <a:pt x="1637" y="487"/>
                  </a:cubicBezTo>
                  <a:cubicBezTo>
                    <a:pt x="1634" y="487"/>
                    <a:pt x="1630" y="488"/>
                    <a:pt x="1627" y="488"/>
                  </a:cubicBezTo>
                  <a:cubicBezTo>
                    <a:pt x="1621" y="490"/>
                    <a:pt x="1615" y="493"/>
                    <a:pt x="1611" y="498"/>
                  </a:cubicBezTo>
                  <a:cubicBezTo>
                    <a:pt x="1609" y="499"/>
                    <a:pt x="1608" y="500"/>
                    <a:pt x="1607" y="502"/>
                  </a:cubicBezTo>
                  <a:cubicBezTo>
                    <a:pt x="1603" y="505"/>
                    <a:pt x="1600" y="509"/>
                    <a:pt x="1599" y="514"/>
                  </a:cubicBezTo>
                  <a:cubicBezTo>
                    <a:pt x="1597" y="518"/>
                    <a:pt x="1595" y="523"/>
                    <a:pt x="1596" y="528"/>
                  </a:cubicBezTo>
                  <a:cubicBezTo>
                    <a:pt x="1595" y="533"/>
                    <a:pt x="1597" y="538"/>
                    <a:pt x="1599" y="543"/>
                  </a:cubicBezTo>
                  <a:cubicBezTo>
                    <a:pt x="1600" y="547"/>
                    <a:pt x="1603" y="551"/>
                    <a:pt x="1607" y="555"/>
                  </a:cubicBezTo>
                  <a:cubicBezTo>
                    <a:pt x="1614" y="560"/>
                    <a:pt x="1614" y="560"/>
                    <a:pt x="1614" y="560"/>
                  </a:cubicBezTo>
                  <a:cubicBezTo>
                    <a:pt x="1620" y="564"/>
                    <a:pt x="1626" y="566"/>
                    <a:pt x="1633" y="566"/>
                  </a:cubicBezTo>
                  <a:cubicBezTo>
                    <a:pt x="1636" y="565"/>
                    <a:pt x="1640" y="565"/>
                    <a:pt x="1643" y="564"/>
                  </a:cubicBezTo>
                  <a:cubicBezTo>
                    <a:pt x="1649" y="562"/>
                    <a:pt x="1655" y="559"/>
                    <a:pt x="1659" y="555"/>
                  </a:cubicBezTo>
                  <a:cubicBezTo>
                    <a:pt x="1661" y="553"/>
                    <a:pt x="1662" y="552"/>
                    <a:pt x="1663" y="550"/>
                  </a:cubicBezTo>
                  <a:cubicBezTo>
                    <a:pt x="1667" y="547"/>
                    <a:pt x="1670" y="543"/>
                    <a:pt x="1671" y="538"/>
                  </a:cubicBezTo>
                  <a:cubicBezTo>
                    <a:pt x="1674" y="534"/>
                    <a:pt x="1675" y="529"/>
                    <a:pt x="1674" y="524"/>
                  </a:cubicBezTo>
                  <a:cubicBezTo>
                    <a:pt x="1675" y="519"/>
                    <a:pt x="1674" y="514"/>
                    <a:pt x="1671" y="510"/>
                  </a:cubicBezTo>
                  <a:cubicBezTo>
                    <a:pt x="1670" y="505"/>
                    <a:pt x="1667" y="501"/>
                    <a:pt x="1663" y="498"/>
                  </a:cubicBezTo>
                  <a:close/>
                  <a:moveTo>
                    <a:pt x="1052" y="1196"/>
                  </a:moveTo>
                  <a:cubicBezTo>
                    <a:pt x="1100" y="1196"/>
                    <a:pt x="1100" y="1122"/>
                    <a:pt x="1052" y="1122"/>
                  </a:cubicBezTo>
                  <a:cubicBezTo>
                    <a:pt x="1004" y="1122"/>
                    <a:pt x="1004" y="1196"/>
                    <a:pt x="1052" y="1196"/>
                  </a:cubicBezTo>
                  <a:close/>
                  <a:moveTo>
                    <a:pt x="840" y="1259"/>
                  </a:moveTo>
                  <a:cubicBezTo>
                    <a:pt x="792" y="1259"/>
                    <a:pt x="792" y="1333"/>
                    <a:pt x="840" y="1333"/>
                  </a:cubicBezTo>
                  <a:cubicBezTo>
                    <a:pt x="888" y="1333"/>
                    <a:pt x="889" y="1259"/>
                    <a:pt x="840" y="1259"/>
                  </a:cubicBezTo>
                  <a:close/>
                  <a:moveTo>
                    <a:pt x="991" y="1539"/>
                  </a:moveTo>
                  <a:cubicBezTo>
                    <a:pt x="989" y="1537"/>
                    <a:pt x="986" y="1535"/>
                    <a:pt x="984" y="1533"/>
                  </a:cubicBezTo>
                  <a:cubicBezTo>
                    <a:pt x="978" y="1530"/>
                    <a:pt x="972" y="1528"/>
                    <a:pt x="965" y="1528"/>
                  </a:cubicBezTo>
                  <a:cubicBezTo>
                    <a:pt x="961" y="1528"/>
                    <a:pt x="961" y="1528"/>
                    <a:pt x="961" y="1528"/>
                  </a:cubicBezTo>
                  <a:cubicBezTo>
                    <a:pt x="956" y="1528"/>
                    <a:pt x="951" y="1529"/>
                    <a:pt x="946" y="1531"/>
                  </a:cubicBezTo>
                  <a:cubicBezTo>
                    <a:pt x="942" y="1533"/>
                    <a:pt x="938" y="1536"/>
                    <a:pt x="934" y="1539"/>
                  </a:cubicBezTo>
                  <a:cubicBezTo>
                    <a:pt x="931" y="1543"/>
                    <a:pt x="928" y="1547"/>
                    <a:pt x="927" y="1551"/>
                  </a:cubicBezTo>
                  <a:cubicBezTo>
                    <a:pt x="924" y="1556"/>
                    <a:pt x="923" y="1560"/>
                    <a:pt x="923" y="1566"/>
                  </a:cubicBezTo>
                  <a:cubicBezTo>
                    <a:pt x="924" y="1569"/>
                    <a:pt x="924" y="1572"/>
                    <a:pt x="925" y="1575"/>
                  </a:cubicBezTo>
                  <a:cubicBezTo>
                    <a:pt x="927" y="1582"/>
                    <a:pt x="930" y="1587"/>
                    <a:pt x="934" y="1592"/>
                  </a:cubicBezTo>
                  <a:cubicBezTo>
                    <a:pt x="937" y="1594"/>
                    <a:pt x="939" y="1596"/>
                    <a:pt x="942" y="1598"/>
                  </a:cubicBezTo>
                  <a:cubicBezTo>
                    <a:pt x="948" y="1601"/>
                    <a:pt x="954" y="1603"/>
                    <a:pt x="961" y="1603"/>
                  </a:cubicBezTo>
                  <a:cubicBezTo>
                    <a:pt x="965" y="1603"/>
                    <a:pt x="965" y="1603"/>
                    <a:pt x="965" y="1603"/>
                  </a:cubicBezTo>
                  <a:cubicBezTo>
                    <a:pt x="970" y="1603"/>
                    <a:pt x="975" y="1602"/>
                    <a:pt x="979" y="1600"/>
                  </a:cubicBezTo>
                  <a:cubicBezTo>
                    <a:pt x="984" y="1598"/>
                    <a:pt x="988" y="1596"/>
                    <a:pt x="991" y="1592"/>
                  </a:cubicBezTo>
                  <a:cubicBezTo>
                    <a:pt x="995" y="1589"/>
                    <a:pt x="998" y="1585"/>
                    <a:pt x="999" y="1580"/>
                  </a:cubicBezTo>
                  <a:cubicBezTo>
                    <a:pt x="1001" y="1575"/>
                    <a:pt x="1002" y="1571"/>
                    <a:pt x="1002" y="1566"/>
                  </a:cubicBezTo>
                  <a:cubicBezTo>
                    <a:pt x="1002" y="1562"/>
                    <a:pt x="1001" y="1559"/>
                    <a:pt x="1001" y="1556"/>
                  </a:cubicBezTo>
                  <a:cubicBezTo>
                    <a:pt x="999" y="1549"/>
                    <a:pt x="996" y="1544"/>
                    <a:pt x="991" y="1539"/>
                  </a:cubicBezTo>
                  <a:close/>
                  <a:moveTo>
                    <a:pt x="1052" y="1317"/>
                  </a:moveTo>
                  <a:cubicBezTo>
                    <a:pt x="1004" y="1317"/>
                    <a:pt x="1004" y="1391"/>
                    <a:pt x="1052" y="1391"/>
                  </a:cubicBezTo>
                  <a:cubicBezTo>
                    <a:pt x="1100" y="1391"/>
                    <a:pt x="1100" y="1317"/>
                    <a:pt x="1052" y="1317"/>
                  </a:cubicBezTo>
                  <a:close/>
                  <a:moveTo>
                    <a:pt x="1253" y="1539"/>
                  </a:moveTo>
                  <a:cubicBezTo>
                    <a:pt x="1251" y="1536"/>
                    <a:pt x="1248" y="1533"/>
                    <a:pt x="1245" y="1530"/>
                  </a:cubicBezTo>
                  <a:cubicBezTo>
                    <a:pt x="1242" y="1527"/>
                    <a:pt x="1238" y="1524"/>
                    <a:pt x="1233" y="1522"/>
                  </a:cubicBezTo>
                  <a:cubicBezTo>
                    <a:pt x="1229" y="1520"/>
                    <a:pt x="1224" y="1519"/>
                    <a:pt x="1219" y="1519"/>
                  </a:cubicBezTo>
                  <a:cubicBezTo>
                    <a:pt x="1214" y="1519"/>
                    <a:pt x="1209" y="1520"/>
                    <a:pt x="1204" y="1522"/>
                  </a:cubicBezTo>
                  <a:cubicBezTo>
                    <a:pt x="1200" y="1524"/>
                    <a:pt x="1196" y="1527"/>
                    <a:pt x="1192" y="1530"/>
                  </a:cubicBezTo>
                  <a:cubicBezTo>
                    <a:pt x="1190" y="1533"/>
                    <a:pt x="1188" y="1535"/>
                    <a:pt x="1186" y="1538"/>
                  </a:cubicBezTo>
                  <a:cubicBezTo>
                    <a:pt x="1183" y="1544"/>
                    <a:pt x="1181" y="1550"/>
                    <a:pt x="1181" y="1557"/>
                  </a:cubicBezTo>
                  <a:cubicBezTo>
                    <a:pt x="1182" y="1560"/>
                    <a:pt x="1182" y="1563"/>
                    <a:pt x="1183" y="1567"/>
                  </a:cubicBezTo>
                  <a:cubicBezTo>
                    <a:pt x="1184" y="1573"/>
                    <a:pt x="1188" y="1578"/>
                    <a:pt x="1192" y="1583"/>
                  </a:cubicBezTo>
                  <a:cubicBezTo>
                    <a:pt x="1201" y="1591"/>
                    <a:pt x="1201" y="1591"/>
                    <a:pt x="1201" y="1591"/>
                  </a:cubicBezTo>
                  <a:cubicBezTo>
                    <a:pt x="1204" y="1595"/>
                    <a:pt x="1208" y="1597"/>
                    <a:pt x="1213" y="1599"/>
                  </a:cubicBezTo>
                  <a:cubicBezTo>
                    <a:pt x="1217" y="1601"/>
                    <a:pt x="1222" y="1602"/>
                    <a:pt x="1227" y="1602"/>
                  </a:cubicBezTo>
                  <a:cubicBezTo>
                    <a:pt x="1232" y="1602"/>
                    <a:pt x="1237" y="1601"/>
                    <a:pt x="1241" y="1599"/>
                  </a:cubicBezTo>
                  <a:cubicBezTo>
                    <a:pt x="1246" y="1597"/>
                    <a:pt x="1250" y="1595"/>
                    <a:pt x="1253" y="1591"/>
                  </a:cubicBezTo>
                  <a:cubicBezTo>
                    <a:pt x="1255" y="1589"/>
                    <a:pt x="1257" y="1586"/>
                    <a:pt x="1259" y="1584"/>
                  </a:cubicBezTo>
                  <a:cubicBezTo>
                    <a:pt x="1263" y="1578"/>
                    <a:pt x="1264" y="1572"/>
                    <a:pt x="1264" y="1565"/>
                  </a:cubicBezTo>
                  <a:cubicBezTo>
                    <a:pt x="1264" y="1562"/>
                    <a:pt x="1263" y="1558"/>
                    <a:pt x="1263" y="1555"/>
                  </a:cubicBezTo>
                  <a:cubicBezTo>
                    <a:pt x="1261" y="1549"/>
                    <a:pt x="1258" y="1543"/>
                    <a:pt x="1253" y="1539"/>
                  </a:cubicBezTo>
                  <a:close/>
                  <a:moveTo>
                    <a:pt x="1116" y="1759"/>
                  </a:moveTo>
                  <a:cubicBezTo>
                    <a:pt x="1113" y="1757"/>
                    <a:pt x="1111" y="1755"/>
                    <a:pt x="1108" y="1753"/>
                  </a:cubicBezTo>
                  <a:cubicBezTo>
                    <a:pt x="1102" y="1750"/>
                    <a:pt x="1096" y="1748"/>
                    <a:pt x="1089" y="1748"/>
                  </a:cubicBezTo>
                  <a:cubicBezTo>
                    <a:pt x="1086" y="1749"/>
                    <a:pt x="1083" y="1749"/>
                    <a:pt x="1079" y="1749"/>
                  </a:cubicBezTo>
                  <a:cubicBezTo>
                    <a:pt x="1073" y="1751"/>
                    <a:pt x="1068" y="1754"/>
                    <a:pt x="1063" y="1759"/>
                  </a:cubicBezTo>
                  <a:cubicBezTo>
                    <a:pt x="1059" y="1763"/>
                    <a:pt x="1059" y="1763"/>
                    <a:pt x="1059" y="1763"/>
                  </a:cubicBezTo>
                  <a:cubicBezTo>
                    <a:pt x="1055" y="1767"/>
                    <a:pt x="1053" y="1771"/>
                    <a:pt x="1051" y="1775"/>
                  </a:cubicBezTo>
                  <a:cubicBezTo>
                    <a:pt x="1049" y="1780"/>
                    <a:pt x="1048" y="1784"/>
                    <a:pt x="1048" y="1790"/>
                  </a:cubicBezTo>
                  <a:cubicBezTo>
                    <a:pt x="1048" y="1795"/>
                    <a:pt x="1049" y="1800"/>
                    <a:pt x="1051" y="1804"/>
                  </a:cubicBezTo>
                  <a:cubicBezTo>
                    <a:pt x="1053" y="1809"/>
                    <a:pt x="1055" y="1813"/>
                    <a:pt x="1059" y="1816"/>
                  </a:cubicBezTo>
                  <a:cubicBezTo>
                    <a:pt x="1066" y="1822"/>
                    <a:pt x="1066" y="1822"/>
                    <a:pt x="1066" y="1822"/>
                  </a:cubicBezTo>
                  <a:cubicBezTo>
                    <a:pt x="1072" y="1825"/>
                    <a:pt x="1079" y="1827"/>
                    <a:pt x="1085" y="1827"/>
                  </a:cubicBezTo>
                  <a:cubicBezTo>
                    <a:pt x="1089" y="1826"/>
                    <a:pt x="1092" y="1826"/>
                    <a:pt x="1095" y="1826"/>
                  </a:cubicBezTo>
                  <a:cubicBezTo>
                    <a:pt x="1101" y="1824"/>
                    <a:pt x="1107" y="1821"/>
                    <a:pt x="1112" y="1816"/>
                  </a:cubicBezTo>
                  <a:cubicBezTo>
                    <a:pt x="1113" y="1815"/>
                    <a:pt x="1114" y="1813"/>
                    <a:pt x="1116" y="1812"/>
                  </a:cubicBezTo>
                  <a:cubicBezTo>
                    <a:pt x="1119" y="1808"/>
                    <a:pt x="1122" y="1804"/>
                    <a:pt x="1123" y="1800"/>
                  </a:cubicBezTo>
                  <a:cubicBezTo>
                    <a:pt x="1126" y="1795"/>
                    <a:pt x="1127" y="1791"/>
                    <a:pt x="1127" y="1785"/>
                  </a:cubicBezTo>
                  <a:cubicBezTo>
                    <a:pt x="1127" y="1780"/>
                    <a:pt x="1126" y="1775"/>
                    <a:pt x="1123" y="1771"/>
                  </a:cubicBezTo>
                  <a:cubicBezTo>
                    <a:pt x="1122" y="1766"/>
                    <a:pt x="1119" y="1762"/>
                    <a:pt x="1116" y="1759"/>
                  </a:cubicBezTo>
                  <a:close/>
                  <a:moveTo>
                    <a:pt x="1318" y="1835"/>
                  </a:moveTo>
                  <a:cubicBezTo>
                    <a:pt x="1321" y="1835"/>
                    <a:pt x="1324" y="1834"/>
                    <a:pt x="1328" y="1834"/>
                  </a:cubicBezTo>
                  <a:cubicBezTo>
                    <a:pt x="1334" y="1832"/>
                    <a:pt x="1339" y="1829"/>
                    <a:pt x="1344" y="1824"/>
                  </a:cubicBezTo>
                  <a:cubicBezTo>
                    <a:pt x="1345" y="1823"/>
                    <a:pt x="1347" y="1821"/>
                    <a:pt x="1348" y="1820"/>
                  </a:cubicBezTo>
                  <a:cubicBezTo>
                    <a:pt x="1352" y="1817"/>
                    <a:pt x="1354" y="1813"/>
                    <a:pt x="1356" y="1808"/>
                  </a:cubicBezTo>
                  <a:cubicBezTo>
                    <a:pt x="1358" y="1804"/>
                    <a:pt x="1359" y="1799"/>
                    <a:pt x="1359" y="1794"/>
                  </a:cubicBezTo>
                  <a:cubicBezTo>
                    <a:pt x="1359" y="1789"/>
                    <a:pt x="1358" y="1784"/>
                    <a:pt x="1356" y="1779"/>
                  </a:cubicBezTo>
                  <a:cubicBezTo>
                    <a:pt x="1354" y="1775"/>
                    <a:pt x="1352" y="1771"/>
                    <a:pt x="1348" y="1767"/>
                  </a:cubicBezTo>
                  <a:cubicBezTo>
                    <a:pt x="1346" y="1765"/>
                    <a:pt x="1343" y="1763"/>
                    <a:pt x="1341" y="1762"/>
                  </a:cubicBezTo>
                  <a:cubicBezTo>
                    <a:pt x="1335" y="1758"/>
                    <a:pt x="1328" y="1756"/>
                    <a:pt x="1322" y="1756"/>
                  </a:cubicBezTo>
                  <a:cubicBezTo>
                    <a:pt x="1318" y="1757"/>
                    <a:pt x="1315" y="1757"/>
                    <a:pt x="1312" y="1758"/>
                  </a:cubicBezTo>
                  <a:cubicBezTo>
                    <a:pt x="1306" y="1760"/>
                    <a:pt x="1300" y="1763"/>
                    <a:pt x="1295" y="1767"/>
                  </a:cubicBezTo>
                  <a:cubicBezTo>
                    <a:pt x="1291" y="1771"/>
                    <a:pt x="1291" y="1771"/>
                    <a:pt x="1291" y="1771"/>
                  </a:cubicBezTo>
                  <a:cubicBezTo>
                    <a:pt x="1288" y="1775"/>
                    <a:pt x="1285" y="1779"/>
                    <a:pt x="1283" y="1783"/>
                  </a:cubicBezTo>
                  <a:cubicBezTo>
                    <a:pt x="1281" y="1788"/>
                    <a:pt x="1280" y="1793"/>
                    <a:pt x="1280" y="1798"/>
                  </a:cubicBezTo>
                  <a:cubicBezTo>
                    <a:pt x="1280" y="1803"/>
                    <a:pt x="1281" y="1808"/>
                    <a:pt x="1283" y="1812"/>
                  </a:cubicBezTo>
                  <a:cubicBezTo>
                    <a:pt x="1285" y="1817"/>
                    <a:pt x="1288" y="1821"/>
                    <a:pt x="1291" y="1824"/>
                  </a:cubicBezTo>
                  <a:cubicBezTo>
                    <a:pt x="1294" y="1826"/>
                    <a:pt x="1296" y="1828"/>
                    <a:pt x="1299" y="1830"/>
                  </a:cubicBezTo>
                  <a:cubicBezTo>
                    <a:pt x="1305" y="1833"/>
                    <a:pt x="1311" y="1835"/>
                    <a:pt x="1318" y="1835"/>
                  </a:cubicBezTo>
                  <a:close/>
                  <a:moveTo>
                    <a:pt x="1334" y="1939"/>
                  </a:moveTo>
                  <a:cubicBezTo>
                    <a:pt x="1286" y="1939"/>
                    <a:pt x="1286" y="2014"/>
                    <a:pt x="1334" y="2014"/>
                  </a:cubicBezTo>
                  <a:cubicBezTo>
                    <a:pt x="1382" y="2014"/>
                    <a:pt x="1382" y="1939"/>
                    <a:pt x="1334" y="1939"/>
                  </a:cubicBezTo>
                  <a:close/>
                  <a:moveTo>
                    <a:pt x="1230" y="1159"/>
                  </a:moveTo>
                  <a:cubicBezTo>
                    <a:pt x="1182" y="1159"/>
                    <a:pt x="1182" y="1234"/>
                    <a:pt x="1230" y="1234"/>
                  </a:cubicBezTo>
                  <a:cubicBezTo>
                    <a:pt x="1278" y="1234"/>
                    <a:pt x="1279" y="1159"/>
                    <a:pt x="1230" y="1159"/>
                  </a:cubicBezTo>
                  <a:close/>
                  <a:moveTo>
                    <a:pt x="1589" y="1195"/>
                  </a:moveTo>
                  <a:cubicBezTo>
                    <a:pt x="1585" y="1191"/>
                    <a:pt x="1581" y="1189"/>
                    <a:pt x="1577" y="1187"/>
                  </a:cubicBezTo>
                  <a:cubicBezTo>
                    <a:pt x="1572" y="1185"/>
                    <a:pt x="1568" y="1184"/>
                    <a:pt x="1562" y="1184"/>
                  </a:cubicBezTo>
                  <a:cubicBezTo>
                    <a:pt x="1559" y="1184"/>
                    <a:pt x="1556" y="1185"/>
                    <a:pt x="1552" y="1185"/>
                  </a:cubicBezTo>
                  <a:cubicBezTo>
                    <a:pt x="1546" y="1187"/>
                    <a:pt x="1541" y="1190"/>
                    <a:pt x="1536" y="1195"/>
                  </a:cubicBezTo>
                  <a:cubicBezTo>
                    <a:pt x="1534" y="1197"/>
                    <a:pt x="1532" y="1200"/>
                    <a:pt x="1530" y="1202"/>
                  </a:cubicBezTo>
                  <a:cubicBezTo>
                    <a:pt x="1527" y="1208"/>
                    <a:pt x="1525" y="1214"/>
                    <a:pt x="1525" y="1221"/>
                  </a:cubicBezTo>
                  <a:cubicBezTo>
                    <a:pt x="1525" y="1225"/>
                    <a:pt x="1525" y="1225"/>
                    <a:pt x="1525" y="1225"/>
                  </a:cubicBezTo>
                  <a:cubicBezTo>
                    <a:pt x="1525" y="1230"/>
                    <a:pt x="1526" y="1235"/>
                    <a:pt x="1528" y="1240"/>
                  </a:cubicBezTo>
                  <a:cubicBezTo>
                    <a:pt x="1530" y="1244"/>
                    <a:pt x="1532" y="1248"/>
                    <a:pt x="1536" y="1252"/>
                  </a:cubicBezTo>
                  <a:cubicBezTo>
                    <a:pt x="1539" y="1255"/>
                    <a:pt x="1543" y="1258"/>
                    <a:pt x="1548" y="1259"/>
                  </a:cubicBezTo>
                  <a:cubicBezTo>
                    <a:pt x="1552" y="1262"/>
                    <a:pt x="1557" y="1263"/>
                    <a:pt x="1562" y="1263"/>
                  </a:cubicBezTo>
                  <a:cubicBezTo>
                    <a:pt x="1566" y="1262"/>
                    <a:pt x="1569" y="1262"/>
                    <a:pt x="1572" y="1261"/>
                  </a:cubicBezTo>
                  <a:cubicBezTo>
                    <a:pt x="1579" y="1260"/>
                    <a:pt x="1584" y="1256"/>
                    <a:pt x="1589" y="1252"/>
                  </a:cubicBezTo>
                  <a:cubicBezTo>
                    <a:pt x="1591" y="1249"/>
                    <a:pt x="1593" y="1247"/>
                    <a:pt x="1595" y="1244"/>
                  </a:cubicBezTo>
                  <a:cubicBezTo>
                    <a:pt x="1598" y="1238"/>
                    <a:pt x="1600" y="1232"/>
                    <a:pt x="1600" y="1225"/>
                  </a:cubicBezTo>
                  <a:cubicBezTo>
                    <a:pt x="1600" y="1221"/>
                    <a:pt x="1600" y="1221"/>
                    <a:pt x="1600" y="1221"/>
                  </a:cubicBezTo>
                  <a:cubicBezTo>
                    <a:pt x="1600" y="1216"/>
                    <a:pt x="1599" y="1211"/>
                    <a:pt x="1596" y="1207"/>
                  </a:cubicBezTo>
                  <a:cubicBezTo>
                    <a:pt x="1595" y="1202"/>
                    <a:pt x="1592" y="1198"/>
                    <a:pt x="1589" y="1195"/>
                  </a:cubicBezTo>
                  <a:close/>
                  <a:moveTo>
                    <a:pt x="1944" y="1279"/>
                  </a:moveTo>
                  <a:cubicBezTo>
                    <a:pt x="1992" y="1279"/>
                    <a:pt x="1992" y="1205"/>
                    <a:pt x="1944" y="1205"/>
                  </a:cubicBezTo>
                  <a:cubicBezTo>
                    <a:pt x="1896" y="1205"/>
                    <a:pt x="1896" y="1279"/>
                    <a:pt x="1944" y="1279"/>
                  </a:cubicBezTo>
                  <a:close/>
                  <a:moveTo>
                    <a:pt x="1911" y="1470"/>
                  </a:moveTo>
                  <a:cubicBezTo>
                    <a:pt x="1863" y="1470"/>
                    <a:pt x="1863" y="1545"/>
                    <a:pt x="1911" y="1545"/>
                  </a:cubicBezTo>
                  <a:cubicBezTo>
                    <a:pt x="1959" y="1545"/>
                    <a:pt x="1959" y="1470"/>
                    <a:pt x="1911" y="1470"/>
                  </a:cubicBezTo>
                  <a:close/>
                  <a:moveTo>
                    <a:pt x="1867" y="1767"/>
                  </a:moveTo>
                  <a:cubicBezTo>
                    <a:pt x="1863" y="1764"/>
                    <a:pt x="1859" y="1761"/>
                    <a:pt x="1855" y="1760"/>
                  </a:cubicBezTo>
                  <a:cubicBezTo>
                    <a:pt x="1850" y="1757"/>
                    <a:pt x="1846" y="1756"/>
                    <a:pt x="1840" y="1756"/>
                  </a:cubicBezTo>
                  <a:cubicBezTo>
                    <a:pt x="1837" y="1757"/>
                    <a:pt x="1834" y="1757"/>
                    <a:pt x="1830" y="1758"/>
                  </a:cubicBezTo>
                  <a:cubicBezTo>
                    <a:pt x="1824" y="1760"/>
                    <a:pt x="1819" y="1763"/>
                    <a:pt x="1814" y="1767"/>
                  </a:cubicBezTo>
                  <a:cubicBezTo>
                    <a:pt x="1812" y="1770"/>
                    <a:pt x="1810" y="1772"/>
                    <a:pt x="1808" y="1775"/>
                  </a:cubicBezTo>
                  <a:cubicBezTo>
                    <a:pt x="1805" y="1781"/>
                    <a:pt x="1803" y="1787"/>
                    <a:pt x="1803" y="1794"/>
                  </a:cubicBezTo>
                  <a:cubicBezTo>
                    <a:pt x="1803" y="1798"/>
                    <a:pt x="1803" y="1798"/>
                    <a:pt x="1803" y="1798"/>
                  </a:cubicBezTo>
                  <a:cubicBezTo>
                    <a:pt x="1803" y="1803"/>
                    <a:pt x="1804" y="1808"/>
                    <a:pt x="1806" y="1812"/>
                  </a:cubicBezTo>
                  <a:cubicBezTo>
                    <a:pt x="1808" y="1817"/>
                    <a:pt x="1810" y="1821"/>
                    <a:pt x="1814" y="1824"/>
                  </a:cubicBezTo>
                  <a:cubicBezTo>
                    <a:pt x="1817" y="1828"/>
                    <a:pt x="1821" y="1830"/>
                    <a:pt x="1826" y="1832"/>
                  </a:cubicBezTo>
                  <a:cubicBezTo>
                    <a:pt x="1830" y="1834"/>
                    <a:pt x="1835" y="1835"/>
                    <a:pt x="1840" y="1835"/>
                  </a:cubicBezTo>
                  <a:cubicBezTo>
                    <a:pt x="1844" y="1835"/>
                    <a:pt x="1847" y="1834"/>
                    <a:pt x="1850" y="1834"/>
                  </a:cubicBezTo>
                  <a:cubicBezTo>
                    <a:pt x="1857" y="1832"/>
                    <a:pt x="1862" y="1829"/>
                    <a:pt x="1867" y="1824"/>
                  </a:cubicBezTo>
                  <a:cubicBezTo>
                    <a:pt x="1869" y="1822"/>
                    <a:pt x="1871" y="1819"/>
                    <a:pt x="1873" y="1817"/>
                  </a:cubicBezTo>
                  <a:cubicBezTo>
                    <a:pt x="1876" y="1811"/>
                    <a:pt x="1878" y="1805"/>
                    <a:pt x="1878" y="1798"/>
                  </a:cubicBezTo>
                  <a:cubicBezTo>
                    <a:pt x="1878" y="1794"/>
                    <a:pt x="1878" y="1794"/>
                    <a:pt x="1878" y="1794"/>
                  </a:cubicBezTo>
                  <a:cubicBezTo>
                    <a:pt x="1878" y="1789"/>
                    <a:pt x="1877" y="1784"/>
                    <a:pt x="1874" y="1779"/>
                  </a:cubicBezTo>
                  <a:cubicBezTo>
                    <a:pt x="1873" y="1775"/>
                    <a:pt x="1870" y="1771"/>
                    <a:pt x="1867" y="1767"/>
                  </a:cubicBezTo>
                  <a:close/>
                  <a:moveTo>
                    <a:pt x="1716" y="1968"/>
                  </a:moveTo>
                  <a:cubicBezTo>
                    <a:pt x="1668" y="1968"/>
                    <a:pt x="1668" y="2043"/>
                    <a:pt x="1716" y="2043"/>
                  </a:cubicBezTo>
                  <a:cubicBezTo>
                    <a:pt x="1764" y="2043"/>
                    <a:pt x="1764" y="1968"/>
                    <a:pt x="1716" y="1968"/>
                  </a:cubicBezTo>
                  <a:close/>
                  <a:moveTo>
                    <a:pt x="1936" y="1964"/>
                  </a:moveTo>
                  <a:cubicBezTo>
                    <a:pt x="1888" y="1964"/>
                    <a:pt x="1888" y="2038"/>
                    <a:pt x="1936" y="2038"/>
                  </a:cubicBezTo>
                  <a:cubicBezTo>
                    <a:pt x="1984" y="2038"/>
                    <a:pt x="1984" y="1964"/>
                    <a:pt x="1936" y="1964"/>
                  </a:cubicBezTo>
                  <a:close/>
                  <a:moveTo>
                    <a:pt x="1986" y="1644"/>
                  </a:moveTo>
                  <a:cubicBezTo>
                    <a:pt x="1938" y="1644"/>
                    <a:pt x="1938" y="1719"/>
                    <a:pt x="1986" y="1719"/>
                  </a:cubicBezTo>
                  <a:cubicBezTo>
                    <a:pt x="2034" y="1719"/>
                    <a:pt x="2034" y="1644"/>
                    <a:pt x="1986" y="1644"/>
                  </a:cubicBezTo>
                  <a:close/>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4" name="Freeform 157">
              <a:extLst>
                <a:ext uri="{FF2B5EF4-FFF2-40B4-BE49-F238E27FC236}">
                  <a16:creationId xmlns:a16="http://schemas.microsoft.com/office/drawing/2014/main" id="{C078DAD4-B916-A443-B68D-94BF45E1FC9F}"/>
                </a:ext>
              </a:extLst>
            </p:cNvPr>
            <p:cNvSpPr>
              <a:spLocks/>
            </p:cNvSpPr>
            <p:nvPr/>
          </p:nvSpPr>
          <p:spPr bwMode="auto">
            <a:xfrm>
              <a:off x="3836426" y="2922180"/>
              <a:ext cx="243437" cy="400023"/>
            </a:xfrm>
            <a:custGeom>
              <a:avLst/>
              <a:gdLst>
                <a:gd name="T0" fmla="*/ 97 w 235"/>
                <a:gd name="T1" fmla="*/ 61 h 386"/>
                <a:gd name="T2" fmla="*/ 16 w 235"/>
                <a:gd name="T3" fmla="*/ 4 h 386"/>
                <a:gd name="T4" fmla="*/ 8 w 235"/>
                <a:gd name="T5" fmla="*/ 17 h 386"/>
                <a:gd name="T6" fmla="*/ 206 w 235"/>
                <a:gd name="T7" fmla="*/ 279 h 386"/>
                <a:gd name="T8" fmla="*/ 213 w 235"/>
                <a:gd name="T9" fmla="*/ 376 h 386"/>
                <a:gd name="T10" fmla="*/ 228 w 235"/>
                <a:gd name="T11" fmla="*/ 376 h 386"/>
                <a:gd name="T12" fmla="*/ 97 w 235"/>
                <a:gd name="T13" fmla="*/ 61 h 386"/>
              </a:gdLst>
              <a:ahLst/>
              <a:cxnLst>
                <a:cxn ang="0">
                  <a:pos x="T0" y="T1"/>
                </a:cxn>
                <a:cxn ang="0">
                  <a:pos x="T2" y="T3"/>
                </a:cxn>
                <a:cxn ang="0">
                  <a:pos x="T4" y="T5"/>
                </a:cxn>
                <a:cxn ang="0">
                  <a:pos x="T6" y="T7"/>
                </a:cxn>
                <a:cxn ang="0">
                  <a:pos x="T8" y="T9"/>
                </a:cxn>
                <a:cxn ang="0">
                  <a:pos x="T10" y="T11"/>
                </a:cxn>
                <a:cxn ang="0">
                  <a:pos x="T12" y="T13"/>
                </a:cxn>
              </a:cxnLst>
              <a:rect l="0" t="0" r="r" b="b"/>
              <a:pathLst>
                <a:path w="235" h="386">
                  <a:moveTo>
                    <a:pt x="97" y="61"/>
                  </a:moveTo>
                  <a:cubicBezTo>
                    <a:pt x="73" y="39"/>
                    <a:pt x="45" y="19"/>
                    <a:pt x="16" y="4"/>
                  </a:cubicBezTo>
                  <a:cubicBezTo>
                    <a:pt x="7" y="0"/>
                    <a:pt x="0" y="13"/>
                    <a:pt x="8" y="17"/>
                  </a:cubicBezTo>
                  <a:cubicBezTo>
                    <a:pt x="109" y="69"/>
                    <a:pt x="182" y="169"/>
                    <a:pt x="206" y="279"/>
                  </a:cubicBezTo>
                  <a:cubicBezTo>
                    <a:pt x="213" y="311"/>
                    <a:pt x="215" y="344"/>
                    <a:pt x="213" y="376"/>
                  </a:cubicBezTo>
                  <a:cubicBezTo>
                    <a:pt x="213" y="386"/>
                    <a:pt x="228" y="386"/>
                    <a:pt x="228" y="376"/>
                  </a:cubicBezTo>
                  <a:cubicBezTo>
                    <a:pt x="235" y="258"/>
                    <a:pt x="184" y="140"/>
                    <a:pt x="97" y="61"/>
                  </a:cubicBezTo>
                </a:path>
              </a:pathLst>
            </a:custGeom>
            <a:solidFill>
              <a:srgbClr val="3432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Tree>
    <p:extLst>
      <p:ext uri="{BB962C8B-B14F-4D97-AF65-F5344CB8AC3E}">
        <p14:creationId xmlns:p14="http://schemas.microsoft.com/office/powerpoint/2010/main" val="374478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2" presetClass="entr" presetSubtype="4" fill="hold" nodeType="afterEffect">
                                  <p:stCondLst>
                                    <p:cond delay="0"/>
                                  </p:stCondLst>
                                  <p:childTnLst>
                                    <p:set>
                                      <p:cBhvr>
                                        <p:cTn id="14" dur="1" fill="hold">
                                          <p:stCondLst>
                                            <p:cond delay="0"/>
                                          </p:stCondLst>
                                        </p:cTn>
                                        <p:tgtEl>
                                          <p:spTgt spid="32"/>
                                        </p:tgtEl>
                                        <p:attrNameLst>
                                          <p:attrName>style.visibility</p:attrName>
                                        </p:attrNameLst>
                                      </p:cBhvr>
                                      <p:to>
                                        <p:strVal val="visible"/>
                                      </p:to>
                                    </p:set>
                                    <p:anim calcmode="lin" valueType="num">
                                      <p:cBhvr additive="base">
                                        <p:cTn id="15" dur="500"/>
                                        <p:tgtEl>
                                          <p:spTgt spid="32"/>
                                        </p:tgtEl>
                                        <p:attrNameLst>
                                          <p:attrName>ppt_y</p:attrName>
                                        </p:attrNameLst>
                                      </p:cBhvr>
                                      <p:tavLst>
                                        <p:tav tm="0">
                                          <p:val>
                                            <p:strVal val="#ppt_y+#ppt_h*1.125000"/>
                                          </p:val>
                                        </p:tav>
                                        <p:tav tm="100000">
                                          <p:val>
                                            <p:strVal val="#ppt_y"/>
                                          </p:val>
                                        </p:tav>
                                      </p:tavLst>
                                    </p:anim>
                                    <p:animEffect transition="in" filter="wipe(up)">
                                      <p:cBhvr>
                                        <p:cTn id="16"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264FDCF-7BAA-2442-AF75-67C0907BD17B}"/>
              </a:ext>
            </a:extLst>
          </p:cNvPr>
          <p:cNvSpPr txBox="1"/>
          <p:nvPr/>
        </p:nvSpPr>
        <p:spPr>
          <a:xfrm>
            <a:off x="500524" y="77161"/>
            <a:ext cx="8898673" cy="695575"/>
          </a:xfrm>
          <a:prstGeom prst="rect">
            <a:avLst/>
          </a:prstGeom>
          <a:noFill/>
        </p:spPr>
        <p:txBody>
          <a:bodyPr wrap="square" lIns="91440" tIns="45720" rIns="91440" bIns="45720" rtlCol="0">
            <a:spAutoFit/>
          </a:bodyPr>
          <a:lstStyle/>
          <a:p>
            <a:pPr algn="ctr">
              <a:lnSpc>
                <a:spcPct val="130000"/>
              </a:lnSpc>
            </a:pPr>
            <a:r>
              <a:rPr lang="en-US" sz="3200" dirty="0">
                <a:solidFill>
                  <a:schemeClr val="tx2"/>
                </a:solidFill>
                <a:latin typeface="+mj-lt"/>
              </a:rPr>
              <a:t>Conclusion</a:t>
            </a:r>
          </a:p>
        </p:txBody>
      </p:sp>
      <p:sp>
        <p:nvSpPr>
          <p:cNvPr id="4" name="TextBox 3">
            <a:extLst>
              <a:ext uri="{FF2B5EF4-FFF2-40B4-BE49-F238E27FC236}">
                <a16:creationId xmlns:a16="http://schemas.microsoft.com/office/drawing/2014/main" id="{695D33BA-8F47-AA49-88B5-CA07FA7500C2}"/>
              </a:ext>
            </a:extLst>
          </p:cNvPr>
          <p:cNvSpPr txBox="1"/>
          <p:nvPr/>
        </p:nvSpPr>
        <p:spPr>
          <a:xfrm>
            <a:off x="714704" y="772736"/>
            <a:ext cx="10447283" cy="7153048"/>
          </a:xfrm>
          <a:prstGeom prst="rect">
            <a:avLst/>
          </a:prstGeom>
          <a:noFill/>
        </p:spPr>
        <p:txBody>
          <a:bodyPr wrap="square" lIns="91440" tIns="45720" rIns="91440" bIns="45720" rtlCol="0">
            <a:spAutoFit/>
          </a:bodyPr>
          <a:lstStyle/>
          <a:p>
            <a:pPr marL="285750" indent="-285750">
              <a:lnSpc>
                <a:spcPct val="130000"/>
              </a:lnSpc>
              <a:buFont typeface="Arial" panose="020B0604020202020204" pitchFamily="34" charset="0"/>
              <a:buChar char="•"/>
            </a:pPr>
            <a:r>
              <a:rPr lang="en-US" dirty="0"/>
              <a:t>There were several factors(better access to effective contraception, better access to sexual health information, less risk-taking behavior among teens, more intensive parental supervision, better understanding of consent, more sense of educational and economic opportunity, less autonomy among teens, even things like the rise of smartphones and the show “Teen Mom”. ) mentioned in the research project based on research-informed guesses with no raw data as to why teen birth rate was declining but the truth is that we don’t fully know why the teen birth rate is declining.</a:t>
            </a:r>
          </a:p>
          <a:p>
            <a:pPr marL="285750" indent="-285750">
              <a:lnSpc>
                <a:spcPct val="130000"/>
              </a:lnSpc>
              <a:buFont typeface="Arial" panose="020B0604020202020204" pitchFamily="34" charset="0"/>
              <a:buChar char="•"/>
            </a:pPr>
            <a:endParaRPr lang="en-US" dirty="0"/>
          </a:p>
          <a:p>
            <a:pPr marL="285750" indent="-285750">
              <a:lnSpc>
                <a:spcPct val="130000"/>
              </a:lnSpc>
              <a:buFont typeface="Arial" panose="020B0604020202020204" pitchFamily="34" charset="0"/>
              <a:buChar char="•"/>
            </a:pPr>
            <a:r>
              <a:rPr lang="en-US" dirty="0"/>
              <a:t>There seems to be a shift in teens deciding that they simply do not want to have babies and being able to support this intention.</a:t>
            </a:r>
          </a:p>
          <a:p>
            <a:pPr marL="285750" indent="-285750">
              <a:lnSpc>
                <a:spcPct val="130000"/>
              </a:lnSpc>
              <a:buFont typeface="Arial" panose="020B0604020202020204" pitchFamily="34" charset="0"/>
              <a:buChar char="•"/>
            </a:pPr>
            <a:endParaRPr lang="en-US" dirty="0"/>
          </a:p>
          <a:p>
            <a:pPr marL="285750" indent="-285750">
              <a:lnSpc>
                <a:spcPct val="130000"/>
              </a:lnSpc>
              <a:buFont typeface="Arial" panose="020B0604020202020204" pitchFamily="34" charset="0"/>
              <a:buChar char="•"/>
            </a:pPr>
            <a:r>
              <a:rPr lang="en-US" dirty="0"/>
              <a:t>There is still an urge on researchers to see if there was a large decrease in the total fertility rate for 2021 compared to 2020 because of Covid surges and if birth rates could tilt back up in 2022 and beyond.</a:t>
            </a:r>
          </a:p>
          <a:p>
            <a:pPr marL="285750" indent="-285750">
              <a:lnSpc>
                <a:spcPct val="130000"/>
              </a:lnSpc>
              <a:buFont typeface="Arial" panose="020B0604020202020204" pitchFamily="34" charset="0"/>
              <a:buChar char="•"/>
            </a:pPr>
            <a:endParaRPr lang="en-US" dirty="0"/>
          </a:p>
          <a:p>
            <a:pPr marL="285750" indent="-285750">
              <a:lnSpc>
                <a:spcPct val="130000"/>
              </a:lnSpc>
              <a:buFont typeface="Arial" panose="020B0604020202020204" pitchFamily="34" charset="0"/>
              <a:buChar char="•"/>
            </a:pPr>
            <a:r>
              <a:rPr lang="en-US" dirty="0"/>
              <a:t>The research does not stop here!</a:t>
            </a:r>
          </a:p>
          <a:p>
            <a:pPr>
              <a:lnSpc>
                <a:spcPct val="130000"/>
              </a:lnSpc>
            </a:pPr>
            <a:endParaRPr lang="en-US" dirty="0"/>
          </a:p>
          <a:p>
            <a:pPr>
              <a:lnSpc>
                <a:spcPct val="130000"/>
              </a:lnSpc>
            </a:pPr>
            <a:endParaRPr lang="en-US" dirty="0"/>
          </a:p>
          <a:p>
            <a:pPr>
              <a:lnSpc>
                <a:spcPct val="130000"/>
              </a:lnSpc>
            </a:pPr>
            <a:endParaRPr lang="en-US" sz="1200" dirty="0">
              <a:solidFill>
                <a:schemeClr val="tx2"/>
              </a:solidFill>
            </a:endParaRPr>
          </a:p>
        </p:txBody>
      </p:sp>
    </p:spTree>
    <p:extLst>
      <p:ext uri="{BB962C8B-B14F-4D97-AF65-F5344CB8AC3E}">
        <p14:creationId xmlns:p14="http://schemas.microsoft.com/office/powerpoint/2010/main" val="11715763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Chart, bar chart, histogram&#10;&#10;Description automatically generated">
            <a:extLst>
              <a:ext uri="{FF2B5EF4-FFF2-40B4-BE49-F238E27FC236}">
                <a16:creationId xmlns:a16="http://schemas.microsoft.com/office/drawing/2014/main" id="{FA83040D-BC9B-EE46-95F0-BEEAB63B80E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4771" y="0"/>
            <a:ext cx="9862457" cy="6858000"/>
          </a:xfrm>
          <a:prstGeom prst="rect">
            <a:avLst/>
          </a:prstGeom>
        </p:spPr>
      </p:pic>
    </p:spTree>
    <p:extLst>
      <p:ext uri="{BB962C8B-B14F-4D97-AF65-F5344CB8AC3E}">
        <p14:creationId xmlns:p14="http://schemas.microsoft.com/office/powerpoint/2010/main" val="212250716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7" name="Down Arrow 7">
            <a:extLst>
              <a:ext uri="{FF2B5EF4-FFF2-40B4-BE49-F238E27FC236}">
                <a16:creationId xmlns:a16="http://schemas.microsoft.com/office/drawing/2014/main" id="{D4771268-CB57-404A-9271-370EB28F609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00100" y="1491343"/>
            <a:ext cx="3333749" cy="3499103"/>
          </a:xfrm>
          <a:prstGeom prst="downArrow">
            <a:avLst>
              <a:gd name="adj1" fmla="val 100000"/>
              <a:gd name="adj2" fmla="val 15788"/>
            </a:avLst>
          </a:prstGeom>
          <a:solidFill>
            <a:srgbClr val="404040"/>
          </a:solidFill>
          <a:ln w="539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7967A597-16A2-5744-AFB8-A8BFE3094399}"/>
              </a:ext>
            </a:extLst>
          </p:cNvPr>
          <p:cNvSpPr txBox="1"/>
          <p:nvPr/>
        </p:nvSpPr>
        <p:spPr>
          <a:xfrm>
            <a:off x="1028700" y="1967266"/>
            <a:ext cx="2628900" cy="2547257"/>
          </a:xfrm>
          <a:prstGeom prst="rect">
            <a:avLst/>
          </a:prstGeom>
          <a:noFill/>
        </p:spPr>
        <p:txBody>
          <a:bodyPr vert="horz" lIns="91440" tIns="45720" rIns="91440" bIns="45720" rtlCol="0" anchor="ctr">
            <a:normAutofit/>
          </a:bodyPr>
          <a:lstStyle/>
          <a:p>
            <a:pPr algn="ctr">
              <a:lnSpc>
                <a:spcPct val="90000"/>
              </a:lnSpc>
              <a:spcBef>
                <a:spcPct val="0"/>
              </a:spcBef>
              <a:spcAft>
                <a:spcPts val="600"/>
              </a:spcAft>
            </a:pPr>
            <a:r>
              <a:rPr lang="en-US" sz="3600" kern="1200">
                <a:solidFill>
                  <a:srgbClr val="FFFFFF"/>
                </a:solidFill>
                <a:latin typeface="+mj-lt"/>
                <a:ea typeface="+mj-ea"/>
                <a:cs typeface="+mj-cs"/>
              </a:rPr>
              <a:t>Code</a:t>
            </a:r>
          </a:p>
        </p:txBody>
      </p:sp>
      <p:pic>
        <p:nvPicPr>
          <p:cNvPr id="12" name="Picture 11" descr="Qr code&#10;&#10;Description automatically generated">
            <a:extLst>
              <a:ext uri="{FF2B5EF4-FFF2-40B4-BE49-F238E27FC236}">
                <a16:creationId xmlns:a16="http://schemas.microsoft.com/office/drawing/2014/main" id="{B1C5EB2D-3E19-2344-9EE1-A124CB9F8EC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83296" y="643466"/>
            <a:ext cx="5568739" cy="5568739"/>
          </a:xfrm>
          <a:prstGeom prst="rect">
            <a:avLst/>
          </a:prstGeom>
        </p:spPr>
      </p:pic>
    </p:spTree>
    <p:extLst>
      <p:ext uri="{BB962C8B-B14F-4D97-AF65-F5344CB8AC3E}">
        <p14:creationId xmlns:p14="http://schemas.microsoft.com/office/powerpoint/2010/main" val="403196441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A50D15E-B044-FE4E-9424-6B2F2A9D2733}"/>
              </a:ext>
            </a:extLst>
          </p:cNvPr>
          <p:cNvSpPr txBox="1"/>
          <p:nvPr/>
        </p:nvSpPr>
        <p:spPr>
          <a:xfrm>
            <a:off x="2074127" y="1382752"/>
            <a:ext cx="8341112" cy="3763338"/>
          </a:xfrm>
          <a:prstGeom prst="rect">
            <a:avLst/>
          </a:prstGeom>
          <a:noFill/>
        </p:spPr>
        <p:txBody>
          <a:bodyPr wrap="square" lIns="91440" tIns="45720" rIns="91440" bIns="45720" rtlCol="0">
            <a:spAutoFit/>
          </a:bodyPr>
          <a:lstStyle/>
          <a:p>
            <a:pPr algn="ctr">
              <a:lnSpc>
                <a:spcPct val="130000"/>
              </a:lnSpc>
            </a:pPr>
            <a:r>
              <a:rPr lang="en-US" sz="9600" dirty="0">
                <a:solidFill>
                  <a:schemeClr val="tx2"/>
                </a:solidFill>
              </a:rPr>
              <a:t>QUESTIONS        ???</a:t>
            </a:r>
          </a:p>
        </p:txBody>
      </p:sp>
    </p:spTree>
    <p:extLst>
      <p:ext uri="{BB962C8B-B14F-4D97-AF65-F5344CB8AC3E}">
        <p14:creationId xmlns:p14="http://schemas.microsoft.com/office/powerpoint/2010/main" val="3801963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5830957" y="743524"/>
            <a:ext cx="5845384" cy="5230508"/>
          </a:xfrm>
          <a:custGeom>
            <a:avLst/>
            <a:gdLst>
              <a:gd name="T0" fmla="*/ 6371 w 7030"/>
              <a:gd name="T1" fmla="*/ 5990 h 6292"/>
              <a:gd name="T2" fmla="*/ 6808 w 7030"/>
              <a:gd name="T3" fmla="*/ 5577 h 6292"/>
              <a:gd name="T4" fmla="*/ 6621 w 7030"/>
              <a:gd name="T5" fmla="*/ 4488 h 6292"/>
              <a:gd name="T6" fmla="*/ 6821 w 7030"/>
              <a:gd name="T7" fmla="*/ 3981 h 6292"/>
              <a:gd name="T8" fmla="*/ 6998 w 7030"/>
              <a:gd name="T9" fmla="*/ 3154 h 6292"/>
              <a:gd name="T10" fmla="*/ 6690 w 7030"/>
              <a:gd name="T11" fmla="*/ 2164 h 6292"/>
              <a:gd name="T12" fmla="*/ 5723 w 7030"/>
              <a:gd name="T13" fmla="*/ 1778 h 6292"/>
              <a:gd name="T14" fmla="*/ 5008 w 7030"/>
              <a:gd name="T15" fmla="*/ 852 h 6292"/>
              <a:gd name="T16" fmla="*/ 3264 w 7030"/>
              <a:gd name="T17" fmla="*/ 756 h 6292"/>
              <a:gd name="T18" fmla="*/ 1365 w 7030"/>
              <a:gd name="T19" fmla="*/ 293 h 6292"/>
              <a:gd name="T20" fmla="*/ 622 w 7030"/>
              <a:gd name="T21" fmla="*/ 1794 h 6292"/>
              <a:gd name="T22" fmla="*/ 782 w 7030"/>
              <a:gd name="T23" fmla="*/ 3709 h 6292"/>
              <a:gd name="T24" fmla="*/ 60 w 7030"/>
              <a:gd name="T25" fmla="*/ 4954 h 6292"/>
              <a:gd name="T26" fmla="*/ 455 w 7030"/>
              <a:gd name="T27" fmla="*/ 5624 h 6292"/>
              <a:gd name="T28" fmla="*/ 1010 w 7030"/>
              <a:gd name="T29" fmla="*/ 6105 h 6292"/>
              <a:gd name="T30" fmla="*/ 1806 w 7030"/>
              <a:gd name="T31" fmla="*/ 6175 h 6292"/>
              <a:gd name="T32" fmla="*/ 3512 w 7030"/>
              <a:gd name="T33" fmla="*/ 6175 h 6292"/>
              <a:gd name="T34" fmla="*/ 5042 w 7030"/>
              <a:gd name="T35" fmla="*/ 6176 h 6292"/>
              <a:gd name="T36" fmla="*/ 6276 w 7030"/>
              <a:gd name="T37" fmla="*/ 6052 h 6292"/>
              <a:gd name="T38" fmla="*/ 6371 w 7030"/>
              <a:gd name="T39" fmla="*/ 5990 h 62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030" h="6292">
                <a:moveTo>
                  <a:pt x="6371" y="5990"/>
                </a:moveTo>
                <a:cubicBezTo>
                  <a:pt x="6542" y="5879"/>
                  <a:pt x="6742" y="5742"/>
                  <a:pt x="6808" y="5577"/>
                </a:cubicBezTo>
                <a:cubicBezTo>
                  <a:pt x="6959" y="5201"/>
                  <a:pt x="6692" y="4840"/>
                  <a:pt x="6621" y="4488"/>
                </a:cubicBezTo>
                <a:cubicBezTo>
                  <a:pt x="6580" y="4290"/>
                  <a:pt x="6733" y="4146"/>
                  <a:pt x="6821" y="3981"/>
                </a:cubicBezTo>
                <a:cubicBezTo>
                  <a:pt x="6954" y="3732"/>
                  <a:pt x="6972" y="3424"/>
                  <a:pt x="6998" y="3154"/>
                </a:cubicBezTo>
                <a:cubicBezTo>
                  <a:pt x="7030" y="2836"/>
                  <a:pt x="6963" y="2395"/>
                  <a:pt x="6690" y="2164"/>
                </a:cubicBezTo>
                <a:cubicBezTo>
                  <a:pt x="6414" y="1929"/>
                  <a:pt x="6049" y="1924"/>
                  <a:pt x="5723" y="1778"/>
                </a:cubicBezTo>
                <a:cubicBezTo>
                  <a:pt x="5267" y="1573"/>
                  <a:pt x="5297" y="1164"/>
                  <a:pt x="5008" y="852"/>
                </a:cubicBezTo>
                <a:cubicBezTo>
                  <a:pt x="4567" y="375"/>
                  <a:pt x="3841" y="987"/>
                  <a:pt x="3264" y="756"/>
                </a:cubicBezTo>
                <a:cubicBezTo>
                  <a:pt x="2689" y="527"/>
                  <a:pt x="2028" y="0"/>
                  <a:pt x="1365" y="293"/>
                </a:cubicBezTo>
                <a:cubicBezTo>
                  <a:pt x="746" y="568"/>
                  <a:pt x="581" y="1235"/>
                  <a:pt x="622" y="1794"/>
                </a:cubicBezTo>
                <a:cubicBezTo>
                  <a:pt x="668" y="2433"/>
                  <a:pt x="1019" y="3065"/>
                  <a:pt x="782" y="3709"/>
                </a:cubicBezTo>
                <a:cubicBezTo>
                  <a:pt x="607" y="4186"/>
                  <a:pt x="0" y="4412"/>
                  <a:pt x="60" y="4954"/>
                </a:cubicBezTo>
                <a:cubicBezTo>
                  <a:pt x="89" y="5216"/>
                  <a:pt x="293" y="5414"/>
                  <a:pt x="455" y="5624"/>
                </a:cubicBezTo>
                <a:cubicBezTo>
                  <a:pt x="583" y="5791"/>
                  <a:pt x="787" y="6034"/>
                  <a:pt x="1010" y="6105"/>
                </a:cubicBezTo>
                <a:cubicBezTo>
                  <a:pt x="1235" y="6178"/>
                  <a:pt x="1566" y="6175"/>
                  <a:pt x="1806" y="6175"/>
                </a:cubicBezTo>
                <a:cubicBezTo>
                  <a:pt x="2374" y="6175"/>
                  <a:pt x="2943" y="6175"/>
                  <a:pt x="3512" y="6175"/>
                </a:cubicBezTo>
                <a:cubicBezTo>
                  <a:pt x="4022" y="6176"/>
                  <a:pt x="4532" y="6175"/>
                  <a:pt x="5042" y="6176"/>
                </a:cubicBezTo>
                <a:cubicBezTo>
                  <a:pt x="5452" y="6176"/>
                  <a:pt x="5915" y="6292"/>
                  <a:pt x="6276" y="6052"/>
                </a:cubicBezTo>
                <a:cubicBezTo>
                  <a:pt x="6306" y="6033"/>
                  <a:pt x="6338" y="6012"/>
                  <a:pt x="6371" y="5990"/>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grpSp>
        <p:nvGrpSpPr>
          <p:cNvPr id="5" name="Group 4"/>
          <p:cNvGrpSpPr/>
          <p:nvPr/>
        </p:nvGrpSpPr>
        <p:grpSpPr>
          <a:xfrm>
            <a:off x="6145237" y="535189"/>
            <a:ext cx="4930725" cy="5453423"/>
            <a:chOff x="7366900" y="1208610"/>
            <a:chExt cx="4389478" cy="4854799"/>
          </a:xfrm>
        </p:grpSpPr>
        <p:sp>
          <p:nvSpPr>
            <p:cNvPr id="6" name="Freeform 158"/>
            <p:cNvSpPr>
              <a:spLocks/>
            </p:cNvSpPr>
            <p:nvPr/>
          </p:nvSpPr>
          <p:spPr bwMode="auto">
            <a:xfrm>
              <a:off x="7619213" y="3674046"/>
              <a:ext cx="1742098" cy="2204248"/>
            </a:xfrm>
            <a:custGeom>
              <a:avLst/>
              <a:gdLst>
                <a:gd name="T0" fmla="*/ 1635 w 1682"/>
                <a:gd name="T1" fmla="*/ 1064 h 2128"/>
                <a:gd name="T2" fmla="*/ 1356 w 1682"/>
                <a:gd name="T3" fmla="*/ 1616 h 2128"/>
                <a:gd name="T4" fmla="*/ 1237 w 1682"/>
                <a:gd name="T5" fmla="*/ 1531 h 2128"/>
                <a:gd name="T6" fmla="*/ 1203 w 1682"/>
                <a:gd name="T7" fmla="*/ 1207 h 2128"/>
                <a:gd name="T8" fmla="*/ 1415 w 1682"/>
                <a:gd name="T9" fmla="*/ 888 h 2128"/>
                <a:gd name="T10" fmla="*/ 1329 w 1682"/>
                <a:gd name="T11" fmla="*/ 715 h 2128"/>
                <a:gd name="T12" fmla="*/ 1177 w 1682"/>
                <a:gd name="T13" fmla="*/ 1209 h 2128"/>
                <a:gd name="T14" fmla="*/ 1125 w 1682"/>
                <a:gd name="T15" fmla="*/ 1351 h 2128"/>
                <a:gd name="T16" fmla="*/ 1115 w 1682"/>
                <a:gd name="T17" fmla="*/ 1335 h 2128"/>
                <a:gd name="T18" fmla="*/ 892 w 1682"/>
                <a:gd name="T19" fmla="*/ 760 h 2128"/>
                <a:gd name="T20" fmla="*/ 738 w 1682"/>
                <a:gd name="T21" fmla="*/ 0 h 2128"/>
                <a:gd name="T22" fmla="*/ 692 w 1682"/>
                <a:gd name="T23" fmla="*/ 449 h 2128"/>
                <a:gd name="T24" fmla="*/ 868 w 1682"/>
                <a:gd name="T25" fmla="*/ 776 h 2128"/>
                <a:gd name="T26" fmla="*/ 836 w 1682"/>
                <a:gd name="T27" fmla="*/ 743 h 2128"/>
                <a:gd name="T28" fmla="*/ 224 w 1682"/>
                <a:gd name="T29" fmla="*/ 564 h 2128"/>
                <a:gd name="T30" fmla="*/ 466 w 1682"/>
                <a:gd name="T31" fmla="*/ 788 h 2128"/>
                <a:gd name="T32" fmla="*/ 809 w 1682"/>
                <a:gd name="T33" fmla="*/ 803 h 2128"/>
                <a:gd name="T34" fmla="*/ 901 w 1682"/>
                <a:gd name="T35" fmla="*/ 963 h 2128"/>
                <a:gd name="T36" fmla="*/ 834 w 1682"/>
                <a:gd name="T37" fmla="*/ 1147 h 2128"/>
                <a:gd name="T38" fmla="*/ 0 w 1682"/>
                <a:gd name="T39" fmla="*/ 1044 h 2128"/>
                <a:gd name="T40" fmla="*/ 544 w 1682"/>
                <a:gd name="T41" fmla="*/ 1216 h 2128"/>
                <a:gd name="T42" fmla="*/ 804 w 1682"/>
                <a:gd name="T43" fmla="*/ 1162 h 2128"/>
                <a:gd name="T44" fmla="*/ 1202 w 1682"/>
                <a:gd name="T45" fmla="*/ 1522 h 2128"/>
                <a:gd name="T46" fmla="*/ 1228 w 1682"/>
                <a:gd name="T47" fmla="*/ 1626 h 2128"/>
                <a:gd name="T48" fmla="*/ 926 w 1682"/>
                <a:gd name="T49" fmla="*/ 1461 h 2128"/>
                <a:gd name="T50" fmla="*/ 644 w 1682"/>
                <a:gd name="T51" fmla="*/ 1600 h 2128"/>
                <a:gd name="T52" fmla="*/ 1214 w 1682"/>
                <a:gd name="T53" fmla="*/ 1648 h 2128"/>
                <a:gd name="T54" fmla="*/ 1329 w 1682"/>
                <a:gd name="T55" fmla="*/ 1784 h 2128"/>
                <a:gd name="T56" fmla="*/ 1351 w 1682"/>
                <a:gd name="T57" fmla="*/ 1841 h 2128"/>
                <a:gd name="T58" fmla="*/ 1407 w 1682"/>
                <a:gd name="T59" fmla="*/ 2111 h 2128"/>
                <a:gd name="T60" fmla="*/ 1353 w 1682"/>
                <a:gd name="T61" fmla="*/ 1765 h 2128"/>
                <a:gd name="T62" fmla="*/ 1565 w 1682"/>
                <a:gd name="T63" fmla="*/ 1399 h 21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2" h="2128">
                  <a:moveTo>
                    <a:pt x="1660" y="1027"/>
                  </a:moveTo>
                  <a:cubicBezTo>
                    <a:pt x="1658" y="1042"/>
                    <a:pt x="1646" y="1054"/>
                    <a:pt x="1635" y="1064"/>
                  </a:cubicBezTo>
                  <a:cubicBezTo>
                    <a:pt x="1553" y="1140"/>
                    <a:pt x="1466" y="1214"/>
                    <a:pt x="1407" y="1308"/>
                  </a:cubicBezTo>
                  <a:cubicBezTo>
                    <a:pt x="1349" y="1399"/>
                    <a:pt x="1320" y="1515"/>
                    <a:pt x="1356" y="1616"/>
                  </a:cubicBezTo>
                  <a:cubicBezTo>
                    <a:pt x="1347" y="1649"/>
                    <a:pt x="1339" y="1683"/>
                    <a:pt x="1333" y="1717"/>
                  </a:cubicBezTo>
                  <a:cubicBezTo>
                    <a:pt x="1306" y="1653"/>
                    <a:pt x="1272" y="1592"/>
                    <a:pt x="1237" y="1531"/>
                  </a:cubicBezTo>
                  <a:cubicBezTo>
                    <a:pt x="1238" y="1529"/>
                    <a:pt x="1238" y="1527"/>
                    <a:pt x="1237" y="1524"/>
                  </a:cubicBezTo>
                  <a:cubicBezTo>
                    <a:pt x="1206" y="1421"/>
                    <a:pt x="1195" y="1313"/>
                    <a:pt x="1203" y="1207"/>
                  </a:cubicBezTo>
                  <a:cubicBezTo>
                    <a:pt x="1209" y="1169"/>
                    <a:pt x="1222" y="1132"/>
                    <a:pt x="1242" y="1098"/>
                  </a:cubicBezTo>
                  <a:cubicBezTo>
                    <a:pt x="1286" y="1018"/>
                    <a:pt x="1360" y="960"/>
                    <a:pt x="1415" y="888"/>
                  </a:cubicBezTo>
                  <a:cubicBezTo>
                    <a:pt x="1488" y="793"/>
                    <a:pt x="1528" y="674"/>
                    <a:pt x="1527" y="555"/>
                  </a:cubicBezTo>
                  <a:cubicBezTo>
                    <a:pt x="1487" y="631"/>
                    <a:pt x="1398" y="665"/>
                    <a:pt x="1329" y="715"/>
                  </a:cubicBezTo>
                  <a:cubicBezTo>
                    <a:pt x="1247" y="775"/>
                    <a:pt x="1188" y="864"/>
                    <a:pt x="1164" y="962"/>
                  </a:cubicBezTo>
                  <a:cubicBezTo>
                    <a:pt x="1144" y="1044"/>
                    <a:pt x="1149" y="1130"/>
                    <a:pt x="1177" y="1209"/>
                  </a:cubicBezTo>
                  <a:cubicBezTo>
                    <a:pt x="1171" y="1294"/>
                    <a:pt x="1177" y="1379"/>
                    <a:pt x="1195" y="1462"/>
                  </a:cubicBezTo>
                  <a:cubicBezTo>
                    <a:pt x="1172" y="1425"/>
                    <a:pt x="1148" y="1388"/>
                    <a:pt x="1125" y="1351"/>
                  </a:cubicBezTo>
                  <a:cubicBezTo>
                    <a:pt x="1125" y="1347"/>
                    <a:pt x="1124" y="1344"/>
                    <a:pt x="1121" y="1341"/>
                  </a:cubicBezTo>
                  <a:cubicBezTo>
                    <a:pt x="1119" y="1339"/>
                    <a:pt x="1117" y="1337"/>
                    <a:pt x="1115" y="1335"/>
                  </a:cubicBezTo>
                  <a:cubicBezTo>
                    <a:pt x="1090" y="1296"/>
                    <a:pt x="1066" y="1257"/>
                    <a:pt x="1044" y="1218"/>
                  </a:cubicBezTo>
                  <a:cubicBezTo>
                    <a:pt x="964" y="1079"/>
                    <a:pt x="897" y="922"/>
                    <a:pt x="892" y="760"/>
                  </a:cubicBezTo>
                  <a:cubicBezTo>
                    <a:pt x="936" y="640"/>
                    <a:pt x="945" y="507"/>
                    <a:pt x="921" y="380"/>
                  </a:cubicBezTo>
                  <a:cubicBezTo>
                    <a:pt x="895" y="241"/>
                    <a:pt x="829" y="109"/>
                    <a:pt x="738" y="0"/>
                  </a:cubicBezTo>
                  <a:cubicBezTo>
                    <a:pt x="725" y="71"/>
                    <a:pt x="712" y="142"/>
                    <a:pt x="698" y="213"/>
                  </a:cubicBezTo>
                  <a:cubicBezTo>
                    <a:pt x="684" y="291"/>
                    <a:pt x="669" y="373"/>
                    <a:pt x="692" y="449"/>
                  </a:cubicBezTo>
                  <a:cubicBezTo>
                    <a:pt x="707" y="498"/>
                    <a:pt x="736" y="542"/>
                    <a:pt x="764" y="586"/>
                  </a:cubicBezTo>
                  <a:cubicBezTo>
                    <a:pt x="802" y="648"/>
                    <a:pt x="837" y="711"/>
                    <a:pt x="868" y="776"/>
                  </a:cubicBezTo>
                  <a:cubicBezTo>
                    <a:pt x="868" y="779"/>
                    <a:pt x="868" y="781"/>
                    <a:pt x="868" y="784"/>
                  </a:cubicBezTo>
                  <a:cubicBezTo>
                    <a:pt x="860" y="769"/>
                    <a:pt x="848" y="755"/>
                    <a:pt x="836" y="743"/>
                  </a:cubicBezTo>
                  <a:cubicBezTo>
                    <a:pt x="760" y="662"/>
                    <a:pt x="662" y="601"/>
                    <a:pt x="555" y="570"/>
                  </a:cubicBezTo>
                  <a:cubicBezTo>
                    <a:pt x="448" y="539"/>
                    <a:pt x="332" y="537"/>
                    <a:pt x="224" y="564"/>
                  </a:cubicBezTo>
                  <a:cubicBezTo>
                    <a:pt x="276" y="589"/>
                    <a:pt x="309" y="639"/>
                    <a:pt x="345" y="684"/>
                  </a:cubicBezTo>
                  <a:cubicBezTo>
                    <a:pt x="379" y="725"/>
                    <a:pt x="418" y="764"/>
                    <a:pt x="466" y="788"/>
                  </a:cubicBezTo>
                  <a:cubicBezTo>
                    <a:pt x="518" y="814"/>
                    <a:pt x="578" y="822"/>
                    <a:pt x="636" y="821"/>
                  </a:cubicBezTo>
                  <a:cubicBezTo>
                    <a:pt x="694" y="819"/>
                    <a:pt x="751" y="810"/>
                    <a:pt x="809" y="803"/>
                  </a:cubicBezTo>
                  <a:cubicBezTo>
                    <a:pt x="829" y="801"/>
                    <a:pt x="852" y="799"/>
                    <a:pt x="870" y="808"/>
                  </a:cubicBezTo>
                  <a:cubicBezTo>
                    <a:pt x="875" y="860"/>
                    <a:pt x="886" y="912"/>
                    <a:pt x="901" y="963"/>
                  </a:cubicBezTo>
                  <a:cubicBezTo>
                    <a:pt x="935" y="1074"/>
                    <a:pt x="988" y="1175"/>
                    <a:pt x="1047" y="1274"/>
                  </a:cubicBezTo>
                  <a:cubicBezTo>
                    <a:pt x="983" y="1222"/>
                    <a:pt x="911" y="1179"/>
                    <a:pt x="834" y="1147"/>
                  </a:cubicBezTo>
                  <a:cubicBezTo>
                    <a:pt x="704" y="1028"/>
                    <a:pt x="481" y="986"/>
                    <a:pt x="355" y="982"/>
                  </a:cubicBezTo>
                  <a:cubicBezTo>
                    <a:pt x="234" y="978"/>
                    <a:pt x="112" y="999"/>
                    <a:pt x="0" y="1044"/>
                  </a:cubicBezTo>
                  <a:cubicBezTo>
                    <a:pt x="113" y="1094"/>
                    <a:pt x="203" y="1195"/>
                    <a:pt x="324" y="1225"/>
                  </a:cubicBezTo>
                  <a:cubicBezTo>
                    <a:pt x="396" y="1242"/>
                    <a:pt x="472" y="1233"/>
                    <a:pt x="544" y="1216"/>
                  </a:cubicBezTo>
                  <a:cubicBezTo>
                    <a:pt x="617" y="1199"/>
                    <a:pt x="688" y="1175"/>
                    <a:pt x="761" y="1165"/>
                  </a:cubicBezTo>
                  <a:cubicBezTo>
                    <a:pt x="775" y="1163"/>
                    <a:pt x="789" y="1162"/>
                    <a:pt x="804" y="1162"/>
                  </a:cubicBezTo>
                  <a:cubicBezTo>
                    <a:pt x="912" y="1204"/>
                    <a:pt x="1012" y="1269"/>
                    <a:pt x="1095" y="1351"/>
                  </a:cubicBezTo>
                  <a:cubicBezTo>
                    <a:pt x="1131" y="1408"/>
                    <a:pt x="1167" y="1465"/>
                    <a:pt x="1202" y="1522"/>
                  </a:cubicBezTo>
                  <a:cubicBezTo>
                    <a:pt x="1231" y="1571"/>
                    <a:pt x="1260" y="1622"/>
                    <a:pt x="1285" y="1674"/>
                  </a:cubicBezTo>
                  <a:cubicBezTo>
                    <a:pt x="1268" y="1656"/>
                    <a:pt x="1248" y="1640"/>
                    <a:pt x="1228" y="1626"/>
                  </a:cubicBezTo>
                  <a:cubicBezTo>
                    <a:pt x="1175" y="1564"/>
                    <a:pt x="1106" y="1516"/>
                    <a:pt x="1030" y="1488"/>
                  </a:cubicBezTo>
                  <a:cubicBezTo>
                    <a:pt x="996" y="1475"/>
                    <a:pt x="961" y="1467"/>
                    <a:pt x="926" y="1461"/>
                  </a:cubicBezTo>
                  <a:cubicBezTo>
                    <a:pt x="774" y="1434"/>
                    <a:pt x="615" y="1445"/>
                    <a:pt x="469" y="1493"/>
                  </a:cubicBezTo>
                  <a:cubicBezTo>
                    <a:pt x="537" y="1505"/>
                    <a:pt x="589" y="1558"/>
                    <a:pt x="644" y="1600"/>
                  </a:cubicBezTo>
                  <a:cubicBezTo>
                    <a:pt x="728" y="1664"/>
                    <a:pt x="830" y="1706"/>
                    <a:pt x="935" y="1706"/>
                  </a:cubicBezTo>
                  <a:cubicBezTo>
                    <a:pt x="1030" y="1706"/>
                    <a:pt x="1122" y="1673"/>
                    <a:pt x="1214" y="1648"/>
                  </a:cubicBezTo>
                  <a:cubicBezTo>
                    <a:pt x="1262" y="1681"/>
                    <a:pt x="1303" y="1725"/>
                    <a:pt x="1327" y="1778"/>
                  </a:cubicBezTo>
                  <a:cubicBezTo>
                    <a:pt x="1327" y="1781"/>
                    <a:pt x="1328" y="1782"/>
                    <a:pt x="1329" y="1784"/>
                  </a:cubicBezTo>
                  <a:cubicBezTo>
                    <a:pt x="1335" y="1799"/>
                    <a:pt x="1341" y="1815"/>
                    <a:pt x="1344" y="1832"/>
                  </a:cubicBezTo>
                  <a:cubicBezTo>
                    <a:pt x="1345" y="1837"/>
                    <a:pt x="1348" y="1840"/>
                    <a:pt x="1351" y="1841"/>
                  </a:cubicBezTo>
                  <a:cubicBezTo>
                    <a:pt x="1378" y="1928"/>
                    <a:pt x="1390" y="2019"/>
                    <a:pt x="1381" y="2112"/>
                  </a:cubicBezTo>
                  <a:cubicBezTo>
                    <a:pt x="1380" y="2128"/>
                    <a:pt x="1405" y="2128"/>
                    <a:pt x="1407" y="2111"/>
                  </a:cubicBezTo>
                  <a:cubicBezTo>
                    <a:pt x="1418" y="1997"/>
                    <a:pt x="1396" y="1883"/>
                    <a:pt x="1357" y="1776"/>
                  </a:cubicBezTo>
                  <a:cubicBezTo>
                    <a:pt x="1356" y="1772"/>
                    <a:pt x="1354" y="1769"/>
                    <a:pt x="1353" y="1765"/>
                  </a:cubicBezTo>
                  <a:cubicBezTo>
                    <a:pt x="1359" y="1701"/>
                    <a:pt x="1374" y="1637"/>
                    <a:pt x="1396" y="1577"/>
                  </a:cubicBezTo>
                  <a:cubicBezTo>
                    <a:pt x="1449" y="1515"/>
                    <a:pt x="1515" y="1464"/>
                    <a:pt x="1565" y="1399"/>
                  </a:cubicBezTo>
                  <a:cubicBezTo>
                    <a:pt x="1646" y="1295"/>
                    <a:pt x="1682" y="1157"/>
                    <a:pt x="1660" y="1027"/>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 name="Freeform 159"/>
            <p:cNvSpPr>
              <a:spLocks noEditPoints="1"/>
            </p:cNvSpPr>
            <p:nvPr/>
          </p:nvSpPr>
          <p:spPr bwMode="auto">
            <a:xfrm>
              <a:off x="7671197" y="4746058"/>
              <a:ext cx="1337003" cy="1317351"/>
            </a:xfrm>
            <a:custGeom>
              <a:avLst/>
              <a:gdLst>
                <a:gd name="T0" fmla="*/ 527 w 1291"/>
                <a:gd name="T1" fmla="*/ 1002 h 1272"/>
                <a:gd name="T2" fmla="*/ 266 w 1291"/>
                <a:gd name="T3" fmla="*/ 935 h 1272"/>
                <a:gd name="T4" fmla="*/ 752 w 1291"/>
                <a:gd name="T5" fmla="*/ 885 h 1272"/>
                <a:gd name="T6" fmla="*/ 527 w 1291"/>
                <a:gd name="T7" fmla="*/ 1002 h 1272"/>
                <a:gd name="T8" fmla="*/ 1132 w 1291"/>
                <a:gd name="T9" fmla="*/ 1018 h 1272"/>
                <a:gd name="T10" fmla="*/ 1033 w 1291"/>
                <a:gd name="T11" fmla="*/ 979 h 1272"/>
                <a:gd name="T12" fmla="*/ 1046 w 1291"/>
                <a:gd name="T13" fmla="*/ 846 h 1272"/>
                <a:gd name="T14" fmla="*/ 1003 w 1291"/>
                <a:gd name="T15" fmla="*/ 702 h 1272"/>
                <a:gd name="T16" fmla="*/ 902 w 1291"/>
                <a:gd name="T17" fmla="*/ 433 h 1272"/>
                <a:gd name="T18" fmla="*/ 989 w 1291"/>
                <a:gd name="T19" fmla="*/ 961 h 1272"/>
                <a:gd name="T20" fmla="*/ 850 w 1291"/>
                <a:gd name="T21" fmla="*/ 895 h 1272"/>
                <a:gd name="T22" fmla="*/ 778 w 1291"/>
                <a:gd name="T23" fmla="*/ 857 h 1272"/>
                <a:gd name="T24" fmla="*/ 760 w 1291"/>
                <a:gd name="T25" fmla="*/ 603 h 1272"/>
                <a:gd name="T26" fmla="*/ 632 w 1291"/>
                <a:gd name="T27" fmla="*/ 291 h 1272"/>
                <a:gd name="T28" fmla="*/ 700 w 1291"/>
                <a:gd name="T29" fmla="*/ 812 h 1272"/>
                <a:gd name="T30" fmla="*/ 585 w 1291"/>
                <a:gd name="T31" fmla="*/ 738 h 1272"/>
                <a:gd name="T32" fmla="*/ 500 w 1291"/>
                <a:gd name="T33" fmla="*/ 673 h 1272"/>
                <a:gd name="T34" fmla="*/ 443 w 1291"/>
                <a:gd name="T35" fmla="*/ 146 h 1272"/>
                <a:gd name="T36" fmla="*/ 444 w 1291"/>
                <a:gd name="T37" fmla="*/ 623 h 1272"/>
                <a:gd name="T38" fmla="*/ 365 w 1291"/>
                <a:gd name="T39" fmla="*/ 528 h 1272"/>
                <a:gd name="T40" fmla="*/ 359 w 1291"/>
                <a:gd name="T41" fmla="*/ 523 h 1272"/>
                <a:gd name="T42" fmla="*/ 333 w 1291"/>
                <a:gd name="T43" fmla="*/ 433 h 1272"/>
                <a:gd name="T44" fmla="*/ 91 w 1291"/>
                <a:gd name="T45" fmla="*/ 0 h 1272"/>
                <a:gd name="T46" fmla="*/ 130 w 1291"/>
                <a:gd name="T47" fmla="*/ 331 h 1272"/>
                <a:gd name="T48" fmla="*/ 355 w 1291"/>
                <a:gd name="T49" fmla="*/ 575 h 1272"/>
                <a:gd name="T50" fmla="*/ 355 w 1291"/>
                <a:gd name="T51" fmla="*/ 573 h 1272"/>
                <a:gd name="T52" fmla="*/ 488 w 1291"/>
                <a:gd name="T53" fmla="*/ 709 h 1272"/>
                <a:gd name="T54" fmla="*/ 0 w 1291"/>
                <a:gd name="T55" fmla="*/ 640 h 1272"/>
                <a:gd name="T56" fmla="*/ 240 w 1291"/>
                <a:gd name="T57" fmla="*/ 774 h 1272"/>
                <a:gd name="T58" fmla="*/ 493 w 1291"/>
                <a:gd name="T59" fmla="*/ 713 h 1272"/>
                <a:gd name="T60" fmla="*/ 590 w 1291"/>
                <a:gd name="T61" fmla="*/ 783 h 1272"/>
                <a:gd name="T62" fmla="*/ 976 w 1291"/>
                <a:gd name="T63" fmla="*/ 992 h 1272"/>
                <a:gd name="T64" fmla="*/ 802 w 1291"/>
                <a:gd name="T65" fmla="*/ 1075 h 1272"/>
                <a:gd name="T66" fmla="*/ 656 w 1291"/>
                <a:gd name="T67" fmla="*/ 1272 h 1272"/>
                <a:gd name="T68" fmla="*/ 954 w 1291"/>
                <a:gd name="T69" fmla="*/ 1121 h 1272"/>
                <a:gd name="T70" fmla="*/ 1019 w 1291"/>
                <a:gd name="T71" fmla="*/ 1063 h 1272"/>
                <a:gd name="T72" fmla="*/ 1041 w 1291"/>
                <a:gd name="T73" fmla="*/ 1020 h 1272"/>
                <a:gd name="T74" fmla="*/ 1140 w 1291"/>
                <a:gd name="T75" fmla="*/ 1058 h 1272"/>
                <a:gd name="T76" fmla="*/ 1287 w 1291"/>
                <a:gd name="T77" fmla="*/ 1111 h 1272"/>
                <a:gd name="T78" fmla="*/ 1291 w 1291"/>
                <a:gd name="T79" fmla="*/ 1075 h 1272"/>
                <a:gd name="T80" fmla="*/ 1132 w 1291"/>
                <a:gd name="T81" fmla="*/ 1018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1" h="1272">
                  <a:moveTo>
                    <a:pt x="527" y="1002"/>
                  </a:moveTo>
                  <a:cubicBezTo>
                    <a:pt x="436" y="1014"/>
                    <a:pt x="341" y="990"/>
                    <a:pt x="266" y="935"/>
                  </a:cubicBezTo>
                  <a:cubicBezTo>
                    <a:pt x="415" y="860"/>
                    <a:pt x="591" y="842"/>
                    <a:pt x="752" y="885"/>
                  </a:cubicBezTo>
                  <a:cubicBezTo>
                    <a:pt x="694" y="949"/>
                    <a:pt x="613" y="992"/>
                    <a:pt x="527" y="1002"/>
                  </a:cubicBezTo>
                  <a:close/>
                  <a:moveTo>
                    <a:pt x="1132" y="1018"/>
                  </a:moveTo>
                  <a:cubicBezTo>
                    <a:pt x="1099" y="1006"/>
                    <a:pt x="1066" y="993"/>
                    <a:pt x="1033" y="979"/>
                  </a:cubicBezTo>
                  <a:cubicBezTo>
                    <a:pt x="1051" y="938"/>
                    <a:pt x="1053" y="891"/>
                    <a:pt x="1046" y="846"/>
                  </a:cubicBezTo>
                  <a:cubicBezTo>
                    <a:pt x="1039" y="796"/>
                    <a:pt x="1021" y="749"/>
                    <a:pt x="1003" y="702"/>
                  </a:cubicBezTo>
                  <a:cubicBezTo>
                    <a:pt x="970" y="612"/>
                    <a:pt x="936" y="523"/>
                    <a:pt x="902" y="433"/>
                  </a:cubicBezTo>
                  <a:cubicBezTo>
                    <a:pt x="841" y="609"/>
                    <a:pt x="876" y="814"/>
                    <a:pt x="989" y="961"/>
                  </a:cubicBezTo>
                  <a:cubicBezTo>
                    <a:pt x="942" y="941"/>
                    <a:pt x="896" y="919"/>
                    <a:pt x="850" y="895"/>
                  </a:cubicBezTo>
                  <a:cubicBezTo>
                    <a:pt x="826" y="883"/>
                    <a:pt x="802" y="870"/>
                    <a:pt x="778" y="857"/>
                  </a:cubicBezTo>
                  <a:cubicBezTo>
                    <a:pt x="802" y="776"/>
                    <a:pt x="786" y="686"/>
                    <a:pt x="760" y="603"/>
                  </a:cubicBezTo>
                  <a:cubicBezTo>
                    <a:pt x="727" y="496"/>
                    <a:pt x="680" y="393"/>
                    <a:pt x="632" y="291"/>
                  </a:cubicBezTo>
                  <a:cubicBezTo>
                    <a:pt x="578" y="463"/>
                    <a:pt x="605" y="659"/>
                    <a:pt x="700" y="812"/>
                  </a:cubicBezTo>
                  <a:cubicBezTo>
                    <a:pt x="661" y="788"/>
                    <a:pt x="622" y="764"/>
                    <a:pt x="585" y="738"/>
                  </a:cubicBezTo>
                  <a:cubicBezTo>
                    <a:pt x="555" y="717"/>
                    <a:pt x="527" y="696"/>
                    <a:pt x="500" y="673"/>
                  </a:cubicBezTo>
                  <a:cubicBezTo>
                    <a:pt x="545" y="499"/>
                    <a:pt x="526" y="307"/>
                    <a:pt x="443" y="146"/>
                  </a:cubicBezTo>
                  <a:cubicBezTo>
                    <a:pt x="385" y="298"/>
                    <a:pt x="386" y="471"/>
                    <a:pt x="444" y="623"/>
                  </a:cubicBezTo>
                  <a:cubicBezTo>
                    <a:pt x="415" y="594"/>
                    <a:pt x="388" y="562"/>
                    <a:pt x="365" y="528"/>
                  </a:cubicBezTo>
                  <a:cubicBezTo>
                    <a:pt x="364" y="525"/>
                    <a:pt x="361" y="524"/>
                    <a:pt x="359" y="523"/>
                  </a:cubicBezTo>
                  <a:cubicBezTo>
                    <a:pt x="356" y="492"/>
                    <a:pt x="345" y="461"/>
                    <a:pt x="333" y="433"/>
                  </a:cubicBezTo>
                  <a:cubicBezTo>
                    <a:pt x="270" y="280"/>
                    <a:pt x="188" y="134"/>
                    <a:pt x="91" y="0"/>
                  </a:cubicBezTo>
                  <a:cubicBezTo>
                    <a:pt x="69" y="110"/>
                    <a:pt x="83" y="228"/>
                    <a:pt x="130" y="331"/>
                  </a:cubicBezTo>
                  <a:cubicBezTo>
                    <a:pt x="177" y="433"/>
                    <a:pt x="257" y="520"/>
                    <a:pt x="355" y="575"/>
                  </a:cubicBezTo>
                  <a:cubicBezTo>
                    <a:pt x="355" y="574"/>
                    <a:pt x="355" y="574"/>
                    <a:pt x="355" y="573"/>
                  </a:cubicBezTo>
                  <a:cubicBezTo>
                    <a:pt x="393" y="624"/>
                    <a:pt x="439" y="669"/>
                    <a:pt x="488" y="709"/>
                  </a:cubicBezTo>
                  <a:cubicBezTo>
                    <a:pt x="341" y="628"/>
                    <a:pt x="164" y="603"/>
                    <a:pt x="0" y="640"/>
                  </a:cubicBezTo>
                  <a:cubicBezTo>
                    <a:pt x="69" y="702"/>
                    <a:pt x="149" y="755"/>
                    <a:pt x="240" y="774"/>
                  </a:cubicBezTo>
                  <a:cubicBezTo>
                    <a:pt x="328" y="792"/>
                    <a:pt x="427" y="773"/>
                    <a:pt x="493" y="713"/>
                  </a:cubicBezTo>
                  <a:cubicBezTo>
                    <a:pt x="525" y="738"/>
                    <a:pt x="557" y="761"/>
                    <a:pt x="590" y="783"/>
                  </a:cubicBezTo>
                  <a:cubicBezTo>
                    <a:pt x="712" y="865"/>
                    <a:pt x="842" y="934"/>
                    <a:pt x="976" y="992"/>
                  </a:cubicBezTo>
                  <a:cubicBezTo>
                    <a:pt x="912" y="999"/>
                    <a:pt x="851" y="1031"/>
                    <a:pt x="802" y="1075"/>
                  </a:cubicBezTo>
                  <a:cubicBezTo>
                    <a:pt x="742" y="1130"/>
                    <a:pt x="698" y="1202"/>
                    <a:pt x="656" y="1272"/>
                  </a:cubicBezTo>
                  <a:cubicBezTo>
                    <a:pt x="762" y="1237"/>
                    <a:pt x="863" y="1186"/>
                    <a:pt x="954" y="1121"/>
                  </a:cubicBezTo>
                  <a:cubicBezTo>
                    <a:pt x="978" y="1104"/>
                    <a:pt x="1001" y="1086"/>
                    <a:pt x="1019" y="1063"/>
                  </a:cubicBezTo>
                  <a:cubicBezTo>
                    <a:pt x="1029" y="1050"/>
                    <a:pt x="1037" y="1035"/>
                    <a:pt x="1041" y="1020"/>
                  </a:cubicBezTo>
                  <a:cubicBezTo>
                    <a:pt x="1074" y="1033"/>
                    <a:pt x="1107" y="1046"/>
                    <a:pt x="1140" y="1058"/>
                  </a:cubicBezTo>
                  <a:cubicBezTo>
                    <a:pt x="1189" y="1076"/>
                    <a:pt x="1238" y="1093"/>
                    <a:pt x="1287" y="1111"/>
                  </a:cubicBezTo>
                  <a:cubicBezTo>
                    <a:pt x="1288" y="1099"/>
                    <a:pt x="1290" y="1087"/>
                    <a:pt x="1291" y="1075"/>
                  </a:cubicBezTo>
                  <a:cubicBezTo>
                    <a:pt x="1238" y="1056"/>
                    <a:pt x="1185" y="1038"/>
                    <a:pt x="1132" y="1018"/>
                  </a:cubicBezTo>
                  <a:close/>
                </a:path>
              </a:pathLst>
            </a:custGeom>
            <a:solidFill>
              <a:schemeClr val="accent1">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8" name="Freeform 160"/>
            <p:cNvSpPr>
              <a:spLocks/>
            </p:cNvSpPr>
            <p:nvPr/>
          </p:nvSpPr>
          <p:spPr bwMode="auto">
            <a:xfrm>
              <a:off x="9951519" y="3660733"/>
              <a:ext cx="1740196" cy="2204882"/>
            </a:xfrm>
            <a:custGeom>
              <a:avLst/>
              <a:gdLst>
                <a:gd name="T0" fmla="*/ 847 w 1681"/>
                <a:gd name="T1" fmla="*/ 1147 h 2129"/>
                <a:gd name="T2" fmla="*/ 780 w 1681"/>
                <a:gd name="T3" fmla="*/ 963 h 2129"/>
                <a:gd name="T4" fmla="*/ 873 w 1681"/>
                <a:gd name="T5" fmla="*/ 803 h 2129"/>
                <a:gd name="T6" fmla="*/ 1215 w 1681"/>
                <a:gd name="T7" fmla="*/ 788 h 2129"/>
                <a:gd name="T8" fmla="*/ 1457 w 1681"/>
                <a:gd name="T9" fmla="*/ 564 h 2129"/>
                <a:gd name="T10" fmla="*/ 845 w 1681"/>
                <a:gd name="T11" fmla="*/ 743 h 2129"/>
                <a:gd name="T12" fmla="*/ 814 w 1681"/>
                <a:gd name="T13" fmla="*/ 777 h 2129"/>
                <a:gd name="T14" fmla="*/ 990 w 1681"/>
                <a:gd name="T15" fmla="*/ 449 h 2129"/>
                <a:gd name="T16" fmla="*/ 943 w 1681"/>
                <a:gd name="T17" fmla="*/ 0 h 2129"/>
                <a:gd name="T18" fmla="*/ 789 w 1681"/>
                <a:gd name="T19" fmla="*/ 761 h 2129"/>
                <a:gd name="T20" fmla="*/ 567 w 1681"/>
                <a:gd name="T21" fmla="*/ 1335 h 2129"/>
                <a:gd name="T22" fmla="*/ 557 w 1681"/>
                <a:gd name="T23" fmla="*/ 1351 h 2129"/>
                <a:gd name="T24" fmla="*/ 504 w 1681"/>
                <a:gd name="T25" fmla="*/ 1209 h 2129"/>
                <a:gd name="T26" fmla="*/ 352 w 1681"/>
                <a:gd name="T27" fmla="*/ 715 h 2129"/>
                <a:gd name="T28" fmla="*/ 266 w 1681"/>
                <a:gd name="T29" fmla="*/ 888 h 2129"/>
                <a:gd name="T30" fmla="*/ 479 w 1681"/>
                <a:gd name="T31" fmla="*/ 1207 h 2129"/>
                <a:gd name="T32" fmla="*/ 444 w 1681"/>
                <a:gd name="T33" fmla="*/ 1532 h 2129"/>
                <a:gd name="T34" fmla="*/ 325 w 1681"/>
                <a:gd name="T35" fmla="*/ 1616 h 2129"/>
                <a:gd name="T36" fmla="*/ 46 w 1681"/>
                <a:gd name="T37" fmla="*/ 1065 h 2129"/>
                <a:gd name="T38" fmla="*/ 116 w 1681"/>
                <a:gd name="T39" fmla="*/ 1400 h 2129"/>
                <a:gd name="T40" fmla="*/ 328 w 1681"/>
                <a:gd name="T41" fmla="*/ 1765 h 2129"/>
                <a:gd name="T42" fmla="*/ 274 w 1681"/>
                <a:gd name="T43" fmla="*/ 2112 h 2129"/>
                <a:gd name="T44" fmla="*/ 330 w 1681"/>
                <a:gd name="T45" fmla="*/ 1841 h 2129"/>
                <a:gd name="T46" fmla="*/ 352 w 1681"/>
                <a:gd name="T47" fmla="*/ 1784 h 2129"/>
                <a:gd name="T48" fmla="*/ 467 w 1681"/>
                <a:gd name="T49" fmla="*/ 1648 h 2129"/>
                <a:gd name="T50" fmla="*/ 1037 w 1681"/>
                <a:gd name="T51" fmla="*/ 1601 h 2129"/>
                <a:gd name="T52" fmla="*/ 755 w 1681"/>
                <a:gd name="T53" fmla="*/ 1461 h 2129"/>
                <a:gd name="T54" fmla="*/ 454 w 1681"/>
                <a:gd name="T55" fmla="*/ 1627 h 2129"/>
                <a:gd name="T56" fmla="*/ 479 w 1681"/>
                <a:gd name="T57" fmla="*/ 1522 h 2129"/>
                <a:gd name="T58" fmla="*/ 878 w 1681"/>
                <a:gd name="T59" fmla="*/ 1162 h 2129"/>
                <a:gd name="T60" fmla="*/ 1137 w 1681"/>
                <a:gd name="T61" fmla="*/ 1216 h 2129"/>
                <a:gd name="T62" fmla="*/ 1681 w 1681"/>
                <a:gd name="T63" fmla="*/ 1044 h 2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681" h="2129">
                  <a:moveTo>
                    <a:pt x="1326" y="982"/>
                  </a:moveTo>
                  <a:cubicBezTo>
                    <a:pt x="1201" y="986"/>
                    <a:pt x="977" y="1029"/>
                    <a:pt x="847" y="1147"/>
                  </a:cubicBezTo>
                  <a:cubicBezTo>
                    <a:pt x="770" y="1179"/>
                    <a:pt x="698" y="1222"/>
                    <a:pt x="634" y="1274"/>
                  </a:cubicBezTo>
                  <a:cubicBezTo>
                    <a:pt x="693" y="1176"/>
                    <a:pt x="746" y="1074"/>
                    <a:pt x="780" y="963"/>
                  </a:cubicBezTo>
                  <a:cubicBezTo>
                    <a:pt x="795" y="913"/>
                    <a:pt x="806" y="861"/>
                    <a:pt x="811" y="808"/>
                  </a:cubicBezTo>
                  <a:cubicBezTo>
                    <a:pt x="830" y="800"/>
                    <a:pt x="852" y="801"/>
                    <a:pt x="873" y="803"/>
                  </a:cubicBezTo>
                  <a:cubicBezTo>
                    <a:pt x="930" y="810"/>
                    <a:pt x="988" y="819"/>
                    <a:pt x="1046" y="821"/>
                  </a:cubicBezTo>
                  <a:cubicBezTo>
                    <a:pt x="1104" y="822"/>
                    <a:pt x="1163" y="814"/>
                    <a:pt x="1215" y="788"/>
                  </a:cubicBezTo>
                  <a:cubicBezTo>
                    <a:pt x="1263" y="764"/>
                    <a:pt x="1302" y="726"/>
                    <a:pt x="1336" y="684"/>
                  </a:cubicBezTo>
                  <a:cubicBezTo>
                    <a:pt x="1372" y="639"/>
                    <a:pt x="1406" y="589"/>
                    <a:pt x="1457" y="564"/>
                  </a:cubicBezTo>
                  <a:cubicBezTo>
                    <a:pt x="1349" y="537"/>
                    <a:pt x="1233" y="539"/>
                    <a:pt x="1127" y="570"/>
                  </a:cubicBezTo>
                  <a:cubicBezTo>
                    <a:pt x="1020" y="601"/>
                    <a:pt x="921" y="662"/>
                    <a:pt x="845" y="743"/>
                  </a:cubicBezTo>
                  <a:cubicBezTo>
                    <a:pt x="833" y="755"/>
                    <a:pt x="822" y="769"/>
                    <a:pt x="813" y="784"/>
                  </a:cubicBezTo>
                  <a:cubicBezTo>
                    <a:pt x="813" y="781"/>
                    <a:pt x="813" y="779"/>
                    <a:pt x="814" y="777"/>
                  </a:cubicBezTo>
                  <a:cubicBezTo>
                    <a:pt x="845" y="711"/>
                    <a:pt x="879" y="648"/>
                    <a:pt x="918" y="586"/>
                  </a:cubicBezTo>
                  <a:cubicBezTo>
                    <a:pt x="945" y="542"/>
                    <a:pt x="975" y="499"/>
                    <a:pt x="990" y="449"/>
                  </a:cubicBezTo>
                  <a:cubicBezTo>
                    <a:pt x="1012" y="373"/>
                    <a:pt x="998" y="291"/>
                    <a:pt x="983" y="213"/>
                  </a:cubicBezTo>
                  <a:cubicBezTo>
                    <a:pt x="970" y="142"/>
                    <a:pt x="956" y="71"/>
                    <a:pt x="943" y="0"/>
                  </a:cubicBezTo>
                  <a:cubicBezTo>
                    <a:pt x="852" y="110"/>
                    <a:pt x="787" y="241"/>
                    <a:pt x="760" y="380"/>
                  </a:cubicBezTo>
                  <a:cubicBezTo>
                    <a:pt x="736" y="507"/>
                    <a:pt x="745" y="640"/>
                    <a:pt x="789" y="761"/>
                  </a:cubicBezTo>
                  <a:cubicBezTo>
                    <a:pt x="784" y="922"/>
                    <a:pt x="717" y="1079"/>
                    <a:pt x="637" y="1218"/>
                  </a:cubicBezTo>
                  <a:cubicBezTo>
                    <a:pt x="615" y="1257"/>
                    <a:pt x="591" y="1296"/>
                    <a:pt x="567" y="1335"/>
                  </a:cubicBezTo>
                  <a:cubicBezTo>
                    <a:pt x="565" y="1337"/>
                    <a:pt x="562" y="1339"/>
                    <a:pt x="560" y="1341"/>
                  </a:cubicBezTo>
                  <a:cubicBezTo>
                    <a:pt x="557" y="1344"/>
                    <a:pt x="556" y="1348"/>
                    <a:pt x="557" y="1351"/>
                  </a:cubicBezTo>
                  <a:cubicBezTo>
                    <a:pt x="533" y="1388"/>
                    <a:pt x="510" y="1425"/>
                    <a:pt x="487" y="1462"/>
                  </a:cubicBezTo>
                  <a:cubicBezTo>
                    <a:pt x="505" y="1379"/>
                    <a:pt x="510" y="1294"/>
                    <a:pt x="504" y="1209"/>
                  </a:cubicBezTo>
                  <a:cubicBezTo>
                    <a:pt x="532" y="1131"/>
                    <a:pt x="537" y="1044"/>
                    <a:pt x="517" y="962"/>
                  </a:cubicBezTo>
                  <a:cubicBezTo>
                    <a:pt x="494" y="864"/>
                    <a:pt x="434" y="775"/>
                    <a:pt x="352" y="715"/>
                  </a:cubicBezTo>
                  <a:cubicBezTo>
                    <a:pt x="283" y="665"/>
                    <a:pt x="195" y="631"/>
                    <a:pt x="155" y="555"/>
                  </a:cubicBezTo>
                  <a:cubicBezTo>
                    <a:pt x="154" y="674"/>
                    <a:pt x="194" y="793"/>
                    <a:pt x="266" y="888"/>
                  </a:cubicBezTo>
                  <a:cubicBezTo>
                    <a:pt x="322" y="960"/>
                    <a:pt x="395" y="1019"/>
                    <a:pt x="440" y="1098"/>
                  </a:cubicBezTo>
                  <a:cubicBezTo>
                    <a:pt x="459" y="1132"/>
                    <a:pt x="472" y="1169"/>
                    <a:pt x="479" y="1207"/>
                  </a:cubicBezTo>
                  <a:cubicBezTo>
                    <a:pt x="487" y="1314"/>
                    <a:pt x="475" y="1421"/>
                    <a:pt x="444" y="1524"/>
                  </a:cubicBezTo>
                  <a:cubicBezTo>
                    <a:pt x="443" y="1527"/>
                    <a:pt x="444" y="1529"/>
                    <a:pt x="444" y="1532"/>
                  </a:cubicBezTo>
                  <a:cubicBezTo>
                    <a:pt x="409" y="1592"/>
                    <a:pt x="376" y="1653"/>
                    <a:pt x="348" y="1717"/>
                  </a:cubicBezTo>
                  <a:cubicBezTo>
                    <a:pt x="342" y="1683"/>
                    <a:pt x="335" y="1650"/>
                    <a:pt x="325" y="1616"/>
                  </a:cubicBezTo>
                  <a:cubicBezTo>
                    <a:pt x="362" y="1516"/>
                    <a:pt x="332" y="1399"/>
                    <a:pt x="275" y="1308"/>
                  </a:cubicBezTo>
                  <a:cubicBezTo>
                    <a:pt x="215" y="1214"/>
                    <a:pt x="128" y="1140"/>
                    <a:pt x="46" y="1065"/>
                  </a:cubicBezTo>
                  <a:cubicBezTo>
                    <a:pt x="35" y="1054"/>
                    <a:pt x="23" y="1042"/>
                    <a:pt x="21" y="1027"/>
                  </a:cubicBezTo>
                  <a:cubicBezTo>
                    <a:pt x="0" y="1157"/>
                    <a:pt x="35" y="1295"/>
                    <a:pt x="116" y="1400"/>
                  </a:cubicBezTo>
                  <a:cubicBezTo>
                    <a:pt x="166" y="1464"/>
                    <a:pt x="232" y="1515"/>
                    <a:pt x="286" y="1577"/>
                  </a:cubicBezTo>
                  <a:cubicBezTo>
                    <a:pt x="307" y="1638"/>
                    <a:pt x="322" y="1701"/>
                    <a:pt x="328" y="1765"/>
                  </a:cubicBezTo>
                  <a:cubicBezTo>
                    <a:pt x="327" y="1769"/>
                    <a:pt x="326" y="1773"/>
                    <a:pt x="324" y="1776"/>
                  </a:cubicBezTo>
                  <a:cubicBezTo>
                    <a:pt x="285" y="1883"/>
                    <a:pt x="263" y="1998"/>
                    <a:pt x="274" y="2112"/>
                  </a:cubicBezTo>
                  <a:cubicBezTo>
                    <a:pt x="276" y="2128"/>
                    <a:pt x="302" y="2129"/>
                    <a:pt x="300" y="2112"/>
                  </a:cubicBezTo>
                  <a:cubicBezTo>
                    <a:pt x="291" y="2019"/>
                    <a:pt x="304" y="1928"/>
                    <a:pt x="330" y="1841"/>
                  </a:cubicBezTo>
                  <a:cubicBezTo>
                    <a:pt x="333" y="1840"/>
                    <a:pt x="336" y="1837"/>
                    <a:pt x="337" y="1832"/>
                  </a:cubicBezTo>
                  <a:cubicBezTo>
                    <a:pt x="341" y="1816"/>
                    <a:pt x="346" y="1799"/>
                    <a:pt x="352" y="1784"/>
                  </a:cubicBezTo>
                  <a:cubicBezTo>
                    <a:pt x="354" y="1783"/>
                    <a:pt x="354" y="1781"/>
                    <a:pt x="355" y="1779"/>
                  </a:cubicBezTo>
                  <a:cubicBezTo>
                    <a:pt x="378" y="1726"/>
                    <a:pt x="419" y="1681"/>
                    <a:pt x="467" y="1648"/>
                  </a:cubicBezTo>
                  <a:cubicBezTo>
                    <a:pt x="560" y="1673"/>
                    <a:pt x="651" y="1706"/>
                    <a:pt x="746" y="1706"/>
                  </a:cubicBezTo>
                  <a:cubicBezTo>
                    <a:pt x="851" y="1706"/>
                    <a:pt x="954" y="1664"/>
                    <a:pt x="1037" y="1601"/>
                  </a:cubicBezTo>
                  <a:cubicBezTo>
                    <a:pt x="1092" y="1559"/>
                    <a:pt x="1144" y="1505"/>
                    <a:pt x="1213" y="1494"/>
                  </a:cubicBezTo>
                  <a:cubicBezTo>
                    <a:pt x="1066" y="1445"/>
                    <a:pt x="908" y="1434"/>
                    <a:pt x="755" y="1461"/>
                  </a:cubicBezTo>
                  <a:cubicBezTo>
                    <a:pt x="720" y="1467"/>
                    <a:pt x="685" y="1476"/>
                    <a:pt x="651" y="1488"/>
                  </a:cubicBezTo>
                  <a:cubicBezTo>
                    <a:pt x="575" y="1516"/>
                    <a:pt x="506" y="1564"/>
                    <a:pt x="454" y="1627"/>
                  </a:cubicBezTo>
                  <a:cubicBezTo>
                    <a:pt x="433" y="1641"/>
                    <a:pt x="414" y="1656"/>
                    <a:pt x="396" y="1674"/>
                  </a:cubicBezTo>
                  <a:cubicBezTo>
                    <a:pt x="421" y="1622"/>
                    <a:pt x="450" y="1571"/>
                    <a:pt x="479" y="1522"/>
                  </a:cubicBezTo>
                  <a:cubicBezTo>
                    <a:pt x="514" y="1465"/>
                    <a:pt x="551" y="1409"/>
                    <a:pt x="586" y="1352"/>
                  </a:cubicBezTo>
                  <a:cubicBezTo>
                    <a:pt x="669" y="1269"/>
                    <a:pt x="769" y="1204"/>
                    <a:pt x="878" y="1162"/>
                  </a:cubicBezTo>
                  <a:cubicBezTo>
                    <a:pt x="892" y="1162"/>
                    <a:pt x="906" y="1163"/>
                    <a:pt x="920" y="1165"/>
                  </a:cubicBezTo>
                  <a:cubicBezTo>
                    <a:pt x="994" y="1175"/>
                    <a:pt x="1064" y="1199"/>
                    <a:pt x="1137" y="1216"/>
                  </a:cubicBezTo>
                  <a:cubicBezTo>
                    <a:pt x="1209" y="1233"/>
                    <a:pt x="1285" y="1243"/>
                    <a:pt x="1357" y="1225"/>
                  </a:cubicBezTo>
                  <a:cubicBezTo>
                    <a:pt x="1478" y="1195"/>
                    <a:pt x="1568" y="1095"/>
                    <a:pt x="1681" y="1044"/>
                  </a:cubicBezTo>
                  <a:cubicBezTo>
                    <a:pt x="1569" y="1000"/>
                    <a:pt x="1447" y="978"/>
                    <a:pt x="1326" y="982"/>
                  </a:cubicBezTo>
                  <a:close/>
                </a:path>
              </a:pathLst>
            </a:custGeom>
            <a:solidFill>
              <a:schemeClr val="accent3"/>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9" name="Freeform 161"/>
            <p:cNvSpPr>
              <a:spLocks noEditPoints="1"/>
            </p:cNvSpPr>
            <p:nvPr/>
          </p:nvSpPr>
          <p:spPr bwMode="auto">
            <a:xfrm>
              <a:off x="10303362" y="4732745"/>
              <a:ext cx="1337003" cy="1317351"/>
            </a:xfrm>
            <a:custGeom>
              <a:avLst/>
              <a:gdLst>
                <a:gd name="T0" fmla="*/ 1025 w 1291"/>
                <a:gd name="T1" fmla="*/ 936 h 1272"/>
                <a:gd name="T2" fmla="*/ 764 w 1291"/>
                <a:gd name="T3" fmla="*/ 1003 h 1272"/>
                <a:gd name="T4" fmla="*/ 539 w 1291"/>
                <a:gd name="T5" fmla="*/ 885 h 1272"/>
                <a:gd name="T6" fmla="*/ 1025 w 1291"/>
                <a:gd name="T7" fmla="*/ 936 h 1272"/>
                <a:gd name="T8" fmla="*/ 803 w 1291"/>
                <a:gd name="T9" fmla="*/ 709 h 1272"/>
                <a:gd name="T10" fmla="*/ 936 w 1291"/>
                <a:gd name="T11" fmla="*/ 573 h 1272"/>
                <a:gd name="T12" fmla="*/ 937 w 1291"/>
                <a:gd name="T13" fmla="*/ 576 h 1272"/>
                <a:gd name="T14" fmla="*/ 1162 w 1291"/>
                <a:gd name="T15" fmla="*/ 331 h 1272"/>
                <a:gd name="T16" fmla="*/ 1200 w 1291"/>
                <a:gd name="T17" fmla="*/ 0 h 1272"/>
                <a:gd name="T18" fmla="*/ 958 w 1291"/>
                <a:gd name="T19" fmla="*/ 433 h 1272"/>
                <a:gd name="T20" fmla="*/ 932 w 1291"/>
                <a:gd name="T21" fmla="*/ 523 h 1272"/>
                <a:gd name="T22" fmla="*/ 926 w 1291"/>
                <a:gd name="T23" fmla="*/ 528 h 1272"/>
                <a:gd name="T24" fmla="*/ 847 w 1291"/>
                <a:gd name="T25" fmla="*/ 623 h 1272"/>
                <a:gd name="T26" fmla="*/ 848 w 1291"/>
                <a:gd name="T27" fmla="*/ 146 h 1272"/>
                <a:gd name="T28" fmla="*/ 791 w 1291"/>
                <a:gd name="T29" fmla="*/ 673 h 1272"/>
                <a:gd name="T30" fmla="*/ 707 w 1291"/>
                <a:gd name="T31" fmla="*/ 738 h 1272"/>
                <a:gd name="T32" fmla="*/ 591 w 1291"/>
                <a:gd name="T33" fmla="*/ 812 h 1272"/>
                <a:gd name="T34" fmla="*/ 659 w 1291"/>
                <a:gd name="T35" fmla="*/ 291 h 1272"/>
                <a:gd name="T36" fmla="*/ 531 w 1291"/>
                <a:gd name="T37" fmla="*/ 604 h 1272"/>
                <a:gd name="T38" fmla="*/ 513 w 1291"/>
                <a:gd name="T39" fmla="*/ 857 h 1272"/>
                <a:gd name="T40" fmla="*/ 441 w 1291"/>
                <a:gd name="T41" fmla="*/ 896 h 1272"/>
                <a:gd name="T42" fmla="*/ 302 w 1291"/>
                <a:gd name="T43" fmla="*/ 961 h 1272"/>
                <a:gd name="T44" fmla="*/ 389 w 1291"/>
                <a:gd name="T45" fmla="*/ 434 h 1272"/>
                <a:gd name="T46" fmla="*/ 288 w 1291"/>
                <a:gd name="T47" fmla="*/ 702 h 1272"/>
                <a:gd name="T48" fmla="*/ 245 w 1291"/>
                <a:gd name="T49" fmla="*/ 846 h 1272"/>
                <a:gd name="T50" fmla="*/ 258 w 1291"/>
                <a:gd name="T51" fmla="*/ 980 h 1272"/>
                <a:gd name="T52" fmla="*/ 159 w 1291"/>
                <a:gd name="T53" fmla="*/ 1019 h 1272"/>
                <a:gd name="T54" fmla="*/ 0 w 1291"/>
                <a:gd name="T55" fmla="*/ 1076 h 1272"/>
                <a:gd name="T56" fmla="*/ 5 w 1291"/>
                <a:gd name="T57" fmla="*/ 1111 h 1272"/>
                <a:gd name="T58" fmla="*/ 151 w 1291"/>
                <a:gd name="T59" fmla="*/ 1058 h 1272"/>
                <a:gd name="T60" fmla="*/ 250 w 1291"/>
                <a:gd name="T61" fmla="*/ 1020 h 1272"/>
                <a:gd name="T62" fmla="*/ 272 w 1291"/>
                <a:gd name="T63" fmla="*/ 1063 h 1272"/>
                <a:gd name="T64" fmla="*/ 338 w 1291"/>
                <a:gd name="T65" fmla="*/ 1121 h 1272"/>
                <a:gd name="T66" fmla="*/ 635 w 1291"/>
                <a:gd name="T67" fmla="*/ 1272 h 1272"/>
                <a:gd name="T68" fmla="*/ 489 w 1291"/>
                <a:gd name="T69" fmla="*/ 1075 h 1272"/>
                <a:gd name="T70" fmla="*/ 315 w 1291"/>
                <a:gd name="T71" fmla="*/ 993 h 1272"/>
                <a:gd name="T72" fmla="*/ 701 w 1291"/>
                <a:gd name="T73" fmla="*/ 784 h 1272"/>
                <a:gd name="T74" fmla="*/ 798 w 1291"/>
                <a:gd name="T75" fmla="*/ 713 h 1272"/>
                <a:gd name="T76" fmla="*/ 1051 w 1291"/>
                <a:gd name="T77" fmla="*/ 774 h 1272"/>
                <a:gd name="T78" fmla="*/ 1291 w 1291"/>
                <a:gd name="T79" fmla="*/ 640 h 1272"/>
                <a:gd name="T80" fmla="*/ 803 w 1291"/>
                <a:gd name="T81" fmla="*/ 709 h 1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91" h="1272">
                  <a:moveTo>
                    <a:pt x="1025" y="936"/>
                  </a:moveTo>
                  <a:cubicBezTo>
                    <a:pt x="951" y="990"/>
                    <a:pt x="855" y="1014"/>
                    <a:pt x="764" y="1003"/>
                  </a:cubicBezTo>
                  <a:cubicBezTo>
                    <a:pt x="678" y="992"/>
                    <a:pt x="597" y="949"/>
                    <a:pt x="539" y="885"/>
                  </a:cubicBezTo>
                  <a:cubicBezTo>
                    <a:pt x="700" y="842"/>
                    <a:pt x="877" y="860"/>
                    <a:pt x="1025" y="936"/>
                  </a:cubicBezTo>
                  <a:close/>
                  <a:moveTo>
                    <a:pt x="803" y="709"/>
                  </a:moveTo>
                  <a:cubicBezTo>
                    <a:pt x="852" y="669"/>
                    <a:pt x="898" y="624"/>
                    <a:pt x="936" y="573"/>
                  </a:cubicBezTo>
                  <a:cubicBezTo>
                    <a:pt x="936" y="574"/>
                    <a:pt x="936" y="575"/>
                    <a:pt x="937" y="576"/>
                  </a:cubicBezTo>
                  <a:cubicBezTo>
                    <a:pt x="1035" y="520"/>
                    <a:pt x="1115" y="433"/>
                    <a:pt x="1162" y="331"/>
                  </a:cubicBezTo>
                  <a:cubicBezTo>
                    <a:pt x="1209" y="228"/>
                    <a:pt x="1222" y="111"/>
                    <a:pt x="1200" y="0"/>
                  </a:cubicBezTo>
                  <a:cubicBezTo>
                    <a:pt x="1103" y="134"/>
                    <a:pt x="1022" y="280"/>
                    <a:pt x="958" y="433"/>
                  </a:cubicBezTo>
                  <a:cubicBezTo>
                    <a:pt x="946" y="462"/>
                    <a:pt x="935" y="492"/>
                    <a:pt x="932" y="523"/>
                  </a:cubicBezTo>
                  <a:cubicBezTo>
                    <a:pt x="930" y="524"/>
                    <a:pt x="928" y="525"/>
                    <a:pt x="926" y="528"/>
                  </a:cubicBezTo>
                  <a:cubicBezTo>
                    <a:pt x="903" y="562"/>
                    <a:pt x="876" y="594"/>
                    <a:pt x="847" y="623"/>
                  </a:cubicBezTo>
                  <a:cubicBezTo>
                    <a:pt x="905" y="471"/>
                    <a:pt x="906" y="298"/>
                    <a:pt x="848" y="146"/>
                  </a:cubicBezTo>
                  <a:cubicBezTo>
                    <a:pt x="766" y="307"/>
                    <a:pt x="746" y="499"/>
                    <a:pt x="791" y="673"/>
                  </a:cubicBezTo>
                  <a:cubicBezTo>
                    <a:pt x="764" y="696"/>
                    <a:pt x="736" y="718"/>
                    <a:pt x="707" y="738"/>
                  </a:cubicBezTo>
                  <a:cubicBezTo>
                    <a:pt x="669" y="764"/>
                    <a:pt x="630" y="788"/>
                    <a:pt x="591" y="812"/>
                  </a:cubicBezTo>
                  <a:cubicBezTo>
                    <a:pt x="686" y="659"/>
                    <a:pt x="714" y="464"/>
                    <a:pt x="659" y="291"/>
                  </a:cubicBezTo>
                  <a:cubicBezTo>
                    <a:pt x="612" y="393"/>
                    <a:pt x="564" y="496"/>
                    <a:pt x="531" y="604"/>
                  </a:cubicBezTo>
                  <a:cubicBezTo>
                    <a:pt x="506" y="686"/>
                    <a:pt x="490" y="776"/>
                    <a:pt x="513" y="857"/>
                  </a:cubicBezTo>
                  <a:cubicBezTo>
                    <a:pt x="489" y="871"/>
                    <a:pt x="465" y="883"/>
                    <a:pt x="441" y="896"/>
                  </a:cubicBezTo>
                  <a:cubicBezTo>
                    <a:pt x="396" y="919"/>
                    <a:pt x="349" y="941"/>
                    <a:pt x="302" y="961"/>
                  </a:cubicBezTo>
                  <a:cubicBezTo>
                    <a:pt x="416" y="814"/>
                    <a:pt x="450" y="609"/>
                    <a:pt x="389" y="434"/>
                  </a:cubicBezTo>
                  <a:cubicBezTo>
                    <a:pt x="355" y="523"/>
                    <a:pt x="322" y="612"/>
                    <a:pt x="288" y="702"/>
                  </a:cubicBezTo>
                  <a:cubicBezTo>
                    <a:pt x="270" y="749"/>
                    <a:pt x="253" y="797"/>
                    <a:pt x="245" y="846"/>
                  </a:cubicBezTo>
                  <a:cubicBezTo>
                    <a:pt x="238" y="891"/>
                    <a:pt x="241" y="938"/>
                    <a:pt x="258" y="980"/>
                  </a:cubicBezTo>
                  <a:cubicBezTo>
                    <a:pt x="225" y="993"/>
                    <a:pt x="193" y="1006"/>
                    <a:pt x="159" y="1019"/>
                  </a:cubicBezTo>
                  <a:cubicBezTo>
                    <a:pt x="106" y="1038"/>
                    <a:pt x="53" y="1056"/>
                    <a:pt x="0" y="1076"/>
                  </a:cubicBezTo>
                  <a:cubicBezTo>
                    <a:pt x="1" y="1087"/>
                    <a:pt x="3" y="1099"/>
                    <a:pt x="5" y="1111"/>
                  </a:cubicBezTo>
                  <a:cubicBezTo>
                    <a:pt x="53" y="1093"/>
                    <a:pt x="102" y="1076"/>
                    <a:pt x="151" y="1058"/>
                  </a:cubicBezTo>
                  <a:cubicBezTo>
                    <a:pt x="184" y="1046"/>
                    <a:pt x="217" y="1033"/>
                    <a:pt x="250" y="1020"/>
                  </a:cubicBezTo>
                  <a:cubicBezTo>
                    <a:pt x="255" y="1035"/>
                    <a:pt x="262" y="1050"/>
                    <a:pt x="272" y="1063"/>
                  </a:cubicBezTo>
                  <a:cubicBezTo>
                    <a:pt x="290" y="1086"/>
                    <a:pt x="314" y="1104"/>
                    <a:pt x="338" y="1121"/>
                  </a:cubicBezTo>
                  <a:cubicBezTo>
                    <a:pt x="429" y="1186"/>
                    <a:pt x="529" y="1237"/>
                    <a:pt x="635" y="1272"/>
                  </a:cubicBezTo>
                  <a:cubicBezTo>
                    <a:pt x="593" y="1202"/>
                    <a:pt x="550" y="1130"/>
                    <a:pt x="489" y="1075"/>
                  </a:cubicBezTo>
                  <a:cubicBezTo>
                    <a:pt x="441" y="1031"/>
                    <a:pt x="379" y="999"/>
                    <a:pt x="315" y="993"/>
                  </a:cubicBezTo>
                  <a:cubicBezTo>
                    <a:pt x="450" y="934"/>
                    <a:pt x="579" y="865"/>
                    <a:pt x="701" y="784"/>
                  </a:cubicBezTo>
                  <a:cubicBezTo>
                    <a:pt x="734" y="761"/>
                    <a:pt x="767" y="738"/>
                    <a:pt x="798" y="713"/>
                  </a:cubicBezTo>
                  <a:cubicBezTo>
                    <a:pt x="864" y="774"/>
                    <a:pt x="963" y="792"/>
                    <a:pt x="1051" y="774"/>
                  </a:cubicBezTo>
                  <a:cubicBezTo>
                    <a:pt x="1142" y="755"/>
                    <a:pt x="1223" y="703"/>
                    <a:pt x="1291" y="640"/>
                  </a:cubicBezTo>
                  <a:cubicBezTo>
                    <a:pt x="1127" y="603"/>
                    <a:pt x="950" y="628"/>
                    <a:pt x="803" y="709"/>
                  </a:cubicBezTo>
                  <a:close/>
                </a:path>
              </a:pathLst>
            </a:custGeom>
            <a:solidFill>
              <a:schemeClr val="accent1">
                <a:lumMod val="5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0" name="Freeform 162"/>
            <p:cNvSpPr>
              <a:spLocks/>
            </p:cNvSpPr>
            <p:nvPr/>
          </p:nvSpPr>
          <p:spPr bwMode="auto">
            <a:xfrm>
              <a:off x="9664339" y="1648572"/>
              <a:ext cx="121085" cy="119817"/>
            </a:xfrm>
            <a:custGeom>
              <a:avLst/>
              <a:gdLst>
                <a:gd name="T0" fmla="*/ 3 w 117"/>
                <a:gd name="T1" fmla="*/ 1 h 116"/>
                <a:gd name="T2" fmla="*/ 0 w 117"/>
                <a:gd name="T3" fmla="*/ 2 h 116"/>
                <a:gd name="T4" fmla="*/ 3 w 117"/>
                <a:gd name="T5" fmla="*/ 5 h 116"/>
                <a:gd name="T6" fmla="*/ 117 w 117"/>
                <a:gd name="T7" fmla="*/ 116 h 116"/>
              </a:gdLst>
              <a:ahLst/>
              <a:cxnLst>
                <a:cxn ang="0">
                  <a:pos x="T0" y="T1"/>
                </a:cxn>
                <a:cxn ang="0">
                  <a:pos x="T2" y="T3"/>
                </a:cxn>
                <a:cxn ang="0">
                  <a:pos x="T4" y="T5"/>
                </a:cxn>
                <a:cxn ang="0">
                  <a:pos x="T6" y="T7"/>
                </a:cxn>
              </a:cxnLst>
              <a:rect l="0" t="0" r="r" b="b"/>
              <a:pathLst>
                <a:path w="117" h="116">
                  <a:moveTo>
                    <a:pt x="3" y="1"/>
                  </a:moveTo>
                  <a:cubicBezTo>
                    <a:pt x="2" y="0"/>
                    <a:pt x="0" y="1"/>
                    <a:pt x="0" y="2"/>
                  </a:cubicBezTo>
                  <a:cubicBezTo>
                    <a:pt x="0" y="3"/>
                    <a:pt x="2" y="4"/>
                    <a:pt x="3" y="5"/>
                  </a:cubicBezTo>
                  <a:cubicBezTo>
                    <a:pt x="48" y="32"/>
                    <a:pt x="83" y="74"/>
                    <a:pt x="117" y="116"/>
                  </a:cubicBezTo>
                </a:path>
              </a:pathLst>
            </a:custGeom>
            <a:noFill/>
            <a:ln w="9525"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1" name="Freeform 163"/>
            <p:cNvSpPr>
              <a:spLocks/>
            </p:cNvSpPr>
            <p:nvPr/>
          </p:nvSpPr>
          <p:spPr bwMode="auto">
            <a:xfrm>
              <a:off x="9726466" y="1617509"/>
              <a:ext cx="120451" cy="106504"/>
            </a:xfrm>
            <a:custGeom>
              <a:avLst/>
              <a:gdLst>
                <a:gd name="T0" fmla="*/ 0 w 116"/>
                <a:gd name="T1" fmla="*/ 0 h 103"/>
                <a:gd name="T2" fmla="*/ 116 w 116"/>
                <a:gd name="T3" fmla="*/ 103 h 103"/>
              </a:gdLst>
              <a:ahLst/>
              <a:cxnLst>
                <a:cxn ang="0">
                  <a:pos x="T0" y="T1"/>
                </a:cxn>
                <a:cxn ang="0">
                  <a:pos x="T2" y="T3"/>
                </a:cxn>
              </a:cxnLst>
              <a:rect l="0" t="0" r="r" b="b"/>
              <a:pathLst>
                <a:path w="116" h="103">
                  <a:moveTo>
                    <a:pt x="0" y="0"/>
                  </a:moveTo>
                  <a:cubicBezTo>
                    <a:pt x="44" y="27"/>
                    <a:pt x="84" y="62"/>
                    <a:pt x="116" y="103"/>
                  </a:cubicBezTo>
                </a:path>
              </a:pathLst>
            </a:custGeom>
            <a:noFill/>
            <a:ln w="9525" cap="flat">
              <a:solidFill>
                <a:srgbClr val="EFEFEF"/>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12" name="Freeform 164"/>
            <p:cNvSpPr>
              <a:spLocks/>
            </p:cNvSpPr>
            <p:nvPr/>
          </p:nvSpPr>
          <p:spPr bwMode="auto">
            <a:xfrm>
              <a:off x="8391999" y="2379518"/>
              <a:ext cx="981356" cy="1485982"/>
            </a:xfrm>
            <a:custGeom>
              <a:avLst/>
              <a:gdLst>
                <a:gd name="T0" fmla="*/ 944 w 948"/>
                <a:gd name="T1" fmla="*/ 719 h 1435"/>
                <a:gd name="T2" fmla="*/ 859 w 948"/>
                <a:gd name="T3" fmla="*/ 879 h 1435"/>
                <a:gd name="T4" fmla="*/ 736 w 948"/>
                <a:gd name="T5" fmla="*/ 971 h 1435"/>
                <a:gd name="T6" fmla="*/ 501 w 948"/>
                <a:gd name="T7" fmla="*/ 1044 h 1435"/>
                <a:gd name="T8" fmla="*/ 791 w 948"/>
                <a:gd name="T9" fmla="*/ 1081 h 1435"/>
                <a:gd name="T10" fmla="*/ 863 w 948"/>
                <a:gd name="T11" fmla="*/ 1207 h 1435"/>
                <a:gd name="T12" fmla="*/ 553 w 948"/>
                <a:gd name="T13" fmla="*/ 1302 h 1435"/>
                <a:gd name="T14" fmla="*/ 308 w 948"/>
                <a:gd name="T15" fmla="*/ 1435 h 1435"/>
                <a:gd name="T16" fmla="*/ 298 w 948"/>
                <a:gd name="T17" fmla="*/ 1247 h 1435"/>
                <a:gd name="T18" fmla="*/ 264 w 948"/>
                <a:gd name="T19" fmla="*/ 888 h 1435"/>
                <a:gd name="T20" fmla="*/ 86 w 948"/>
                <a:gd name="T21" fmla="*/ 835 h 1435"/>
                <a:gd name="T22" fmla="*/ 17 w 948"/>
                <a:gd name="T23" fmla="*/ 663 h 1435"/>
                <a:gd name="T24" fmla="*/ 31 w 948"/>
                <a:gd name="T25" fmla="*/ 630 h 1435"/>
                <a:gd name="T26" fmla="*/ 96 w 948"/>
                <a:gd name="T27" fmla="*/ 595 h 1435"/>
                <a:gd name="T28" fmla="*/ 158 w 948"/>
                <a:gd name="T29" fmla="*/ 606 h 1435"/>
                <a:gd name="T30" fmla="*/ 214 w 948"/>
                <a:gd name="T31" fmla="*/ 522 h 1435"/>
                <a:gd name="T32" fmla="*/ 226 w 948"/>
                <a:gd name="T33" fmla="*/ 0 h 1435"/>
                <a:gd name="T34" fmla="*/ 361 w 948"/>
                <a:gd name="T35" fmla="*/ 62 h 1435"/>
                <a:gd name="T36" fmla="*/ 522 w 948"/>
                <a:gd name="T37" fmla="*/ 207 h 1435"/>
                <a:gd name="T38" fmla="*/ 752 w 948"/>
                <a:gd name="T39" fmla="*/ 229 h 1435"/>
                <a:gd name="T40" fmla="*/ 762 w 948"/>
                <a:gd name="T41" fmla="*/ 233 h 1435"/>
                <a:gd name="T42" fmla="*/ 763 w 948"/>
                <a:gd name="T43" fmla="*/ 243 h 1435"/>
                <a:gd name="T44" fmla="*/ 729 w 948"/>
                <a:gd name="T45" fmla="*/ 389 h 1435"/>
                <a:gd name="T46" fmla="*/ 921 w 948"/>
                <a:gd name="T47" fmla="*/ 643 h 1435"/>
                <a:gd name="T48" fmla="*/ 944 w 948"/>
                <a:gd name="T49" fmla="*/ 719 h 1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948" h="1435">
                  <a:moveTo>
                    <a:pt x="944" y="719"/>
                  </a:moveTo>
                  <a:cubicBezTo>
                    <a:pt x="948" y="781"/>
                    <a:pt x="905" y="837"/>
                    <a:pt x="859" y="879"/>
                  </a:cubicBezTo>
                  <a:cubicBezTo>
                    <a:pt x="822" y="914"/>
                    <a:pt x="780" y="945"/>
                    <a:pt x="736" y="971"/>
                  </a:cubicBezTo>
                  <a:cubicBezTo>
                    <a:pt x="664" y="1012"/>
                    <a:pt x="584" y="1040"/>
                    <a:pt x="501" y="1044"/>
                  </a:cubicBezTo>
                  <a:cubicBezTo>
                    <a:pt x="501" y="1044"/>
                    <a:pt x="611" y="1071"/>
                    <a:pt x="791" y="1081"/>
                  </a:cubicBezTo>
                  <a:cubicBezTo>
                    <a:pt x="813" y="1124"/>
                    <a:pt x="837" y="1166"/>
                    <a:pt x="863" y="1207"/>
                  </a:cubicBezTo>
                  <a:cubicBezTo>
                    <a:pt x="758" y="1233"/>
                    <a:pt x="654" y="1264"/>
                    <a:pt x="553" y="1302"/>
                  </a:cubicBezTo>
                  <a:cubicBezTo>
                    <a:pt x="465" y="1334"/>
                    <a:pt x="376" y="1373"/>
                    <a:pt x="308" y="1435"/>
                  </a:cubicBezTo>
                  <a:cubicBezTo>
                    <a:pt x="306" y="1372"/>
                    <a:pt x="302" y="1309"/>
                    <a:pt x="298" y="1247"/>
                  </a:cubicBezTo>
                  <a:cubicBezTo>
                    <a:pt x="290" y="1127"/>
                    <a:pt x="279" y="1007"/>
                    <a:pt x="264" y="888"/>
                  </a:cubicBezTo>
                  <a:cubicBezTo>
                    <a:pt x="201" y="887"/>
                    <a:pt x="136" y="873"/>
                    <a:pt x="86" y="835"/>
                  </a:cubicBezTo>
                  <a:cubicBezTo>
                    <a:pt x="33" y="796"/>
                    <a:pt x="0" y="726"/>
                    <a:pt x="17" y="663"/>
                  </a:cubicBezTo>
                  <a:cubicBezTo>
                    <a:pt x="20" y="651"/>
                    <a:pt x="24" y="640"/>
                    <a:pt x="31" y="630"/>
                  </a:cubicBezTo>
                  <a:cubicBezTo>
                    <a:pt x="46" y="610"/>
                    <a:pt x="71" y="598"/>
                    <a:pt x="96" y="595"/>
                  </a:cubicBezTo>
                  <a:cubicBezTo>
                    <a:pt x="117" y="594"/>
                    <a:pt x="138" y="598"/>
                    <a:pt x="158" y="606"/>
                  </a:cubicBezTo>
                  <a:cubicBezTo>
                    <a:pt x="182" y="583"/>
                    <a:pt x="200" y="553"/>
                    <a:pt x="214" y="522"/>
                  </a:cubicBezTo>
                  <a:cubicBezTo>
                    <a:pt x="291" y="360"/>
                    <a:pt x="295" y="165"/>
                    <a:pt x="226" y="0"/>
                  </a:cubicBezTo>
                  <a:cubicBezTo>
                    <a:pt x="273" y="15"/>
                    <a:pt x="319" y="36"/>
                    <a:pt x="361" y="62"/>
                  </a:cubicBezTo>
                  <a:cubicBezTo>
                    <a:pt x="423" y="100"/>
                    <a:pt x="478" y="149"/>
                    <a:pt x="522" y="207"/>
                  </a:cubicBezTo>
                  <a:cubicBezTo>
                    <a:pt x="596" y="226"/>
                    <a:pt x="675" y="222"/>
                    <a:pt x="752" y="229"/>
                  </a:cubicBezTo>
                  <a:cubicBezTo>
                    <a:pt x="755" y="229"/>
                    <a:pt x="760" y="230"/>
                    <a:pt x="762" y="233"/>
                  </a:cubicBezTo>
                  <a:cubicBezTo>
                    <a:pt x="764" y="236"/>
                    <a:pt x="764" y="240"/>
                    <a:pt x="763" y="243"/>
                  </a:cubicBezTo>
                  <a:cubicBezTo>
                    <a:pt x="757" y="293"/>
                    <a:pt x="745" y="342"/>
                    <a:pt x="729" y="389"/>
                  </a:cubicBezTo>
                  <a:cubicBezTo>
                    <a:pt x="804" y="465"/>
                    <a:pt x="875" y="547"/>
                    <a:pt x="921" y="643"/>
                  </a:cubicBezTo>
                  <a:cubicBezTo>
                    <a:pt x="933" y="667"/>
                    <a:pt x="943" y="692"/>
                    <a:pt x="944" y="719"/>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3" name="Freeform 165"/>
            <p:cNvSpPr>
              <a:spLocks/>
            </p:cNvSpPr>
            <p:nvPr/>
          </p:nvSpPr>
          <p:spPr bwMode="auto">
            <a:xfrm>
              <a:off x="9204725" y="1208610"/>
              <a:ext cx="1078985" cy="1134773"/>
            </a:xfrm>
            <a:custGeom>
              <a:avLst/>
              <a:gdLst>
                <a:gd name="T0" fmla="*/ 881 w 1042"/>
                <a:gd name="T1" fmla="*/ 692 h 1096"/>
                <a:gd name="T2" fmla="*/ 877 w 1042"/>
                <a:gd name="T3" fmla="*/ 855 h 1096"/>
                <a:gd name="T4" fmla="*/ 823 w 1042"/>
                <a:gd name="T5" fmla="*/ 958 h 1096"/>
                <a:gd name="T6" fmla="*/ 816 w 1042"/>
                <a:gd name="T7" fmla="*/ 966 h 1096"/>
                <a:gd name="T8" fmla="*/ 574 w 1042"/>
                <a:gd name="T9" fmla="*/ 1068 h 1096"/>
                <a:gd name="T10" fmla="*/ 524 w 1042"/>
                <a:gd name="T11" fmla="*/ 1056 h 1096"/>
                <a:gd name="T12" fmla="*/ 396 w 1042"/>
                <a:gd name="T13" fmla="*/ 1086 h 1096"/>
                <a:gd name="T14" fmla="*/ 376 w 1042"/>
                <a:gd name="T15" fmla="*/ 1077 h 1096"/>
                <a:gd name="T16" fmla="*/ 366 w 1042"/>
                <a:gd name="T17" fmla="*/ 1002 h 1096"/>
                <a:gd name="T18" fmla="*/ 313 w 1042"/>
                <a:gd name="T19" fmla="*/ 940 h 1096"/>
                <a:gd name="T20" fmla="*/ 233 w 1042"/>
                <a:gd name="T21" fmla="*/ 916 h 1096"/>
                <a:gd name="T22" fmla="*/ 56 w 1042"/>
                <a:gd name="T23" fmla="*/ 761 h 1096"/>
                <a:gd name="T24" fmla="*/ 7 w 1042"/>
                <a:gd name="T25" fmla="*/ 604 h 1096"/>
                <a:gd name="T26" fmla="*/ 1 w 1042"/>
                <a:gd name="T27" fmla="*/ 530 h 1096"/>
                <a:gd name="T28" fmla="*/ 1 w 1042"/>
                <a:gd name="T29" fmla="*/ 503 h 1096"/>
                <a:gd name="T30" fmla="*/ 29 w 1042"/>
                <a:gd name="T31" fmla="*/ 330 h 1096"/>
                <a:gd name="T32" fmla="*/ 333 w 1042"/>
                <a:gd name="T33" fmla="*/ 43 h 1096"/>
                <a:gd name="T34" fmla="*/ 752 w 1042"/>
                <a:gd name="T35" fmla="*/ 91 h 1096"/>
                <a:gd name="T36" fmla="*/ 1026 w 1042"/>
                <a:gd name="T37" fmla="*/ 412 h 1096"/>
                <a:gd name="T38" fmla="*/ 1042 w 1042"/>
                <a:gd name="T39" fmla="*/ 409 h 1096"/>
                <a:gd name="T40" fmla="*/ 881 w 1042"/>
                <a:gd name="T41" fmla="*/ 692 h 10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042" h="1096">
                  <a:moveTo>
                    <a:pt x="881" y="692"/>
                  </a:moveTo>
                  <a:cubicBezTo>
                    <a:pt x="895" y="745"/>
                    <a:pt x="893" y="802"/>
                    <a:pt x="877" y="855"/>
                  </a:cubicBezTo>
                  <a:cubicBezTo>
                    <a:pt x="866" y="892"/>
                    <a:pt x="848" y="928"/>
                    <a:pt x="823" y="958"/>
                  </a:cubicBezTo>
                  <a:cubicBezTo>
                    <a:pt x="821" y="961"/>
                    <a:pt x="819" y="964"/>
                    <a:pt x="816" y="966"/>
                  </a:cubicBezTo>
                  <a:cubicBezTo>
                    <a:pt x="757" y="1035"/>
                    <a:pt x="664" y="1074"/>
                    <a:pt x="574" y="1068"/>
                  </a:cubicBezTo>
                  <a:cubicBezTo>
                    <a:pt x="556" y="1067"/>
                    <a:pt x="539" y="1065"/>
                    <a:pt x="524" y="1056"/>
                  </a:cubicBezTo>
                  <a:cubicBezTo>
                    <a:pt x="489" y="1085"/>
                    <a:pt x="440" y="1096"/>
                    <a:pt x="396" y="1086"/>
                  </a:cubicBezTo>
                  <a:cubicBezTo>
                    <a:pt x="389" y="1084"/>
                    <a:pt x="382" y="1082"/>
                    <a:pt x="376" y="1077"/>
                  </a:cubicBezTo>
                  <a:cubicBezTo>
                    <a:pt x="356" y="1060"/>
                    <a:pt x="369" y="1028"/>
                    <a:pt x="366" y="1002"/>
                  </a:cubicBezTo>
                  <a:cubicBezTo>
                    <a:pt x="362" y="974"/>
                    <a:pt x="339" y="952"/>
                    <a:pt x="313" y="940"/>
                  </a:cubicBezTo>
                  <a:cubicBezTo>
                    <a:pt x="288" y="929"/>
                    <a:pt x="260" y="924"/>
                    <a:pt x="233" y="916"/>
                  </a:cubicBezTo>
                  <a:cubicBezTo>
                    <a:pt x="157" y="891"/>
                    <a:pt x="94" y="832"/>
                    <a:pt x="56" y="761"/>
                  </a:cubicBezTo>
                  <a:cubicBezTo>
                    <a:pt x="30" y="713"/>
                    <a:pt x="15" y="659"/>
                    <a:pt x="7" y="604"/>
                  </a:cubicBezTo>
                  <a:cubicBezTo>
                    <a:pt x="3" y="579"/>
                    <a:pt x="1" y="554"/>
                    <a:pt x="1" y="530"/>
                  </a:cubicBezTo>
                  <a:cubicBezTo>
                    <a:pt x="1" y="521"/>
                    <a:pt x="0" y="512"/>
                    <a:pt x="1" y="503"/>
                  </a:cubicBezTo>
                  <a:cubicBezTo>
                    <a:pt x="1" y="444"/>
                    <a:pt x="9" y="385"/>
                    <a:pt x="29" y="330"/>
                  </a:cubicBezTo>
                  <a:cubicBezTo>
                    <a:pt x="77" y="193"/>
                    <a:pt x="195" y="86"/>
                    <a:pt x="333" y="43"/>
                  </a:cubicBezTo>
                  <a:cubicBezTo>
                    <a:pt x="471" y="0"/>
                    <a:pt x="626" y="20"/>
                    <a:pt x="752" y="91"/>
                  </a:cubicBezTo>
                  <a:cubicBezTo>
                    <a:pt x="877" y="161"/>
                    <a:pt x="974" y="278"/>
                    <a:pt x="1026" y="412"/>
                  </a:cubicBezTo>
                  <a:cubicBezTo>
                    <a:pt x="1031" y="411"/>
                    <a:pt x="1037" y="410"/>
                    <a:pt x="1042" y="409"/>
                  </a:cubicBezTo>
                  <a:cubicBezTo>
                    <a:pt x="877" y="471"/>
                    <a:pt x="881" y="692"/>
                    <a:pt x="881" y="692"/>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4" name="Freeform 166"/>
            <p:cNvSpPr>
              <a:spLocks/>
            </p:cNvSpPr>
            <p:nvPr/>
          </p:nvSpPr>
          <p:spPr bwMode="auto">
            <a:xfrm>
              <a:off x="10025691" y="1614339"/>
              <a:ext cx="1730687" cy="2490794"/>
            </a:xfrm>
            <a:custGeom>
              <a:avLst/>
              <a:gdLst>
                <a:gd name="T0" fmla="*/ 1383 w 1671"/>
                <a:gd name="T1" fmla="*/ 547 h 2405"/>
                <a:gd name="T2" fmla="*/ 1414 w 1671"/>
                <a:gd name="T3" fmla="*/ 624 h 2405"/>
                <a:gd name="T4" fmla="*/ 1666 w 1671"/>
                <a:gd name="T5" fmla="*/ 1036 h 2405"/>
                <a:gd name="T6" fmla="*/ 1198 w 1671"/>
                <a:gd name="T7" fmla="*/ 1420 h 2405"/>
                <a:gd name="T8" fmla="*/ 957 w 1671"/>
                <a:gd name="T9" fmla="*/ 1481 h 2405"/>
                <a:gd name="T10" fmla="*/ 1013 w 1671"/>
                <a:gd name="T11" fmla="*/ 1523 h 2405"/>
                <a:gd name="T12" fmla="*/ 981 w 1671"/>
                <a:gd name="T13" fmla="*/ 1587 h 2405"/>
                <a:gd name="T14" fmla="*/ 1043 w 1671"/>
                <a:gd name="T15" fmla="*/ 1684 h 2405"/>
                <a:gd name="T16" fmla="*/ 1029 w 1671"/>
                <a:gd name="T17" fmla="*/ 1737 h 2405"/>
                <a:gd name="T18" fmla="*/ 1063 w 1671"/>
                <a:gd name="T19" fmla="*/ 1937 h 2405"/>
                <a:gd name="T20" fmla="*/ 1034 w 1671"/>
                <a:gd name="T21" fmla="*/ 2096 h 2405"/>
                <a:gd name="T22" fmla="*/ 1043 w 1671"/>
                <a:gd name="T23" fmla="*/ 2221 h 2405"/>
                <a:gd name="T24" fmla="*/ 592 w 1671"/>
                <a:gd name="T25" fmla="*/ 2400 h 2405"/>
                <a:gd name="T26" fmla="*/ 493 w 1671"/>
                <a:gd name="T27" fmla="*/ 2313 h 2405"/>
                <a:gd name="T28" fmla="*/ 581 w 1671"/>
                <a:gd name="T29" fmla="*/ 2208 h 2405"/>
                <a:gd name="T30" fmla="*/ 649 w 1671"/>
                <a:gd name="T31" fmla="*/ 2146 h 2405"/>
                <a:gd name="T32" fmla="*/ 701 w 1671"/>
                <a:gd name="T33" fmla="*/ 2099 h 2405"/>
                <a:gd name="T34" fmla="*/ 685 w 1671"/>
                <a:gd name="T35" fmla="*/ 2070 h 2405"/>
                <a:gd name="T36" fmla="*/ 703 w 1671"/>
                <a:gd name="T37" fmla="*/ 1670 h 2405"/>
                <a:gd name="T38" fmla="*/ 659 w 1671"/>
                <a:gd name="T39" fmla="*/ 1599 h 2405"/>
                <a:gd name="T40" fmla="*/ 738 w 1671"/>
                <a:gd name="T41" fmla="*/ 730 h 2405"/>
                <a:gd name="T42" fmla="*/ 730 w 1671"/>
                <a:gd name="T43" fmla="*/ 222 h 2405"/>
                <a:gd name="T44" fmla="*/ 702 w 1671"/>
                <a:gd name="T45" fmla="*/ 232 h 2405"/>
                <a:gd name="T46" fmla="*/ 647 w 1671"/>
                <a:gd name="T47" fmla="*/ 256 h 2405"/>
                <a:gd name="T48" fmla="*/ 575 w 1671"/>
                <a:gd name="T49" fmla="*/ 235 h 2405"/>
                <a:gd name="T50" fmla="*/ 540 w 1671"/>
                <a:gd name="T51" fmla="*/ 127 h 2405"/>
                <a:gd name="T52" fmla="*/ 490 w 1671"/>
                <a:gd name="T53" fmla="*/ 207 h 2405"/>
                <a:gd name="T54" fmla="*/ 466 w 1671"/>
                <a:gd name="T55" fmla="*/ 161 h 2405"/>
                <a:gd name="T56" fmla="*/ 401 w 1671"/>
                <a:gd name="T57" fmla="*/ 286 h 2405"/>
                <a:gd name="T58" fmla="*/ 529 w 1671"/>
                <a:gd name="T59" fmla="*/ 861 h 2405"/>
                <a:gd name="T60" fmla="*/ 396 w 1671"/>
                <a:gd name="T61" fmla="*/ 1035 h 2405"/>
                <a:gd name="T62" fmla="*/ 263 w 1671"/>
                <a:gd name="T63" fmla="*/ 1165 h 2405"/>
                <a:gd name="T64" fmla="*/ 216 w 1671"/>
                <a:gd name="T65" fmla="*/ 1218 h 2405"/>
                <a:gd name="T66" fmla="*/ 176 w 1671"/>
                <a:gd name="T67" fmla="*/ 1192 h 2405"/>
                <a:gd name="T68" fmla="*/ 12 w 1671"/>
                <a:gd name="T69" fmla="*/ 1016 h 2405"/>
                <a:gd name="T70" fmla="*/ 8 w 1671"/>
                <a:gd name="T71" fmla="*/ 973 h 2405"/>
                <a:gd name="T72" fmla="*/ 43 w 1671"/>
                <a:gd name="T73" fmla="*/ 889 h 2405"/>
                <a:gd name="T74" fmla="*/ 109 w 1671"/>
                <a:gd name="T75" fmla="*/ 841 h 2405"/>
                <a:gd name="T76" fmla="*/ 147 w 1671"/>
                <a:gd name="T77" fmla="*/ 773 h 2405"/>
                <a:gd name="T78" fmla="*/ 206 w 1671"/>
                <a:gd name="T79" fmla="*/ 738 h 2405"/>
                <a:gd name="T80" fmla="*/ 88 w 1671"/>
                <a:gd name="T81" fmla="*/ 300 h 2405"/>
                <a:gd name="T82" fmla="*/ 528 w 1671"/>
                <a:gd name="T83" fmla="*/ 32 h 2405"/>
                <a:gd name="T84" fmla="*/ 1088 w 1671"/>
                <a:gd name="T85" fmla="*/ 305 h 24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71" h="2405">
                  <a:moveTo>
                    <a:pt x="1285" y="533"/>
                  </a:moveTo>
                  <a:cubicBezTo>
                    <a:pt x="1318" y="529"/>
                    <a:pt x="1352" y="534"/>
                    <a:pt x="1383" y="547"/>
                  </a:cubicBezTo>
                  <a:cubicBezTo>
                    <a:pt x="1399" y="553"/>
                    <a:pt x="1416" y="562"/>
                    <a:pt x="1424" y="578"/>
                  </a:cubicBezTo>
                  <a:cubicBezTo>
                    <a:pt x="1433" y="593"/>
                    <a:pt x="1430" y="616"/>
                    <a:pt x="1414" y="624"/>
                  </a:cubicBezTo>
                  <a:cubicBezTo>
                    <a:pt x="1492" y="648"/>
                    <a:pt x="1546" y="717"/>
                    <a:pt x="1588" y="787"/>
                  </a:cubicBezTo>
                  <a:cubicBezTo>
                    <a:pt x="1633" y="863"/>
                    <a:pt x="1671" y="948"/>
                    <a:pt x="1666" y="1036"/>
                  </a:cubicBezTo>
                  <a:cubicBezTo>
                    <a:pt x="1659" y="1150"/>
                    <a:pt x="1579" y="1250"/>
                    <a:pt x="1483" y="1311"/>
                  </a:cubicBezTo>
                  <a:cubicBezTo>
                    <a:pt x="1396" y="1366"/>
                    <a:pt x="1297" y="1394"/>
                    <a:pt x="1198" y="1420"/>
                  </a:cubicBezTo>
                  <a:cubicBezTo>
                    <a:pt x="1186" y="1423"/>
                    <a:pt x="1174" y="1426"/>
                    <a:pt x="1163" y="1429"/>
                  </a:cubicBezTo>
                  <a:cubicBezTo>
                    <a:pt x="1094" y="1446"/>
                    <a:pt x="1026" y="1464"/>
                    <a:pt x="957" y="1481"/>
                  </a:cubicBezTo>
                  <a:cubicBezTo>
                    <a:pt x="958" y="1484"/>
                    <a:pt x="958" y="1484"/>
                    <a:pt x="958" y="1484"/>
                  </a:cubicBezTo>
                  <a:cubicBezTo>
                    <a:pt x="976" y="1497"/>
                    <a:pt x="995" y="1510"/>
                    <a:pt x="1013" y="1523"/>
                  </a:cubicBezTo>
                  <a:cubicBezTo>
                    <a:pt x="1026" y="1531"/>
                    <a:pt x="1040" y="1545"/>
                    <a:pt x="1034" y="1559"/>
                  </a:cubicBezTo>
                  <a:cubicBezTo>
                    <a:pt x="1026" y="1578"/>
                    <a:pt x="992" y="1570"/>
                    <a:pt x="981" y="1587"/>
                  </a:cubicBezTo>
                  <a:cubicBezTo>
                    <a:pt x="1001" y="1596"/>
                    <a:pt x="1021" y="1606"/>
                    <a:pt x="1035" y="1623"/>
                  </a:cubicBezTo>
                  <a:cubicBezTo>
                    <a:pt x="1050" y="1640"/>
                    <a:pt x="1055" y="1666"/>
                    <a:pt x="1043" y="1684"/>
                  </a:cubicBezTo>
                  <a:cubicBezTo>
                    <a:pt x="1037" y="1693"/>
                    <a:pt x="1027" y="1699"/>
                    <a:pt x="1024" y="1709"/>
                  </a:cubicBezTo>
                  <a:cubicBezTo>
                    <a:pt x="1022" y="1719"/>
                    <a:pt x="1025" y="1728"/>
                    <a:pt x="1029" y="1737"/>
                  </a:cubicBezTo>
                  <a:cubicBezTo>
                    <a:pt x="1045" y="1781"/>
                    <a:pt x="1057" y="1826"/>
                    <a:pt x="1064" y="1872"/>
                  </a:cubicBezTo>
                  <a:cubicBezTo>
                    <a:pt x="1067" y="1894"/>
                    <a:pt x="1069" y="1916"/>
                    <a:pt x="1063" y="1937"/>
                  </a:cubicBezTo>
                  <a:cubicBezTo>
                    <a:pt x="1053" y="1973"/>
                    <a:pt x="1022" y="1999"/>
                    <a:pt x="992" y="2022"/>
                  </a:cubicBezTo>
                  <a:cubicBezTo>
                    <a:pt x="1005" y="2048"/>
                    <a:pt x="1021" y="2071"/>
                    <a:pt x="1034" y="2096"/>
                  </a:cubicBezTo>
                  <a:cubicBezTo>
                    <a:pt x="1038" y="2103"/>
                    <a:pt x="1041" y="2110"/>
                    <a:pt x="1044" y="2117"/>
                  </a:cubicBezTo>
                  <a:cubicBezTo>
                    <a:pt x="1058" y="2150"/>
                    <a:pt x="1062" y="2190"/>
                    <a:pt x="1043" y="2221"/>
                  </a:cubicBezTo>
                  <a:cubicBezTo>
                    <a:pt x="1026" y="2248"/>
                    <a:pt x="995" y="2262"/>
                    <a:pt x="966" y="2275"/>
                  </a:cubicBezTo>
                  <a:cubicBezTo>
                    <a:pt x="845" y="2328"/>
                    <a:pt x="722" y="2380"/>
                    <a:pt x="592" y="2400"/>
                  </a:cubicBezTo>
                  <a:cubicBezTo>
                    <a:pt x="559" y="2405"/>
                    <a:pt x="519" y="2405"/>
                    <a:pt x="498" y="2378"/>
                  </a:cubicBezTo>
                  <a:cubicBezTo>
                    <a:pt x="485" y="2360"/>
                    <a:pt x="485" y="2334"/>
                    <a:pt x="493" y="2313"/>
                  </a:cubicBezTo>
                  <a:cubicBezTo>
                    <a:pt x="501" y="2292"/>
                    <a:pt x="517" y="2275"/>
                    <a:pt x="532" y="2258"/>
                  </a:cubicBezTo>
                  <a:cubicBezTo>
                    <a:pt x="548" y="2241"/>
                    <a:pt x="565" y="2224"/>
                    <a:pt x="581" y="2208"/>
                  </a:cubicBezTo>
                  <a:cubicBezTo>
                    <a:pt x="606" y="2191"/>
                    <a:pt x="629" y="2172"/>
                    <a:pt x="647" y="2148"/>
                  </a:cubicBezTo>
                  <a:cubicBezTo>
                    <a:pt x="648" y="2148"/>
                    <a:pt x="649" y="2147"/>
                    <a:pt x="649" y="2146"/>
                  </a:cubicBezTo>
                  <a:cubicBezTo>
                    <a:pt x="664" y="2133"/>
                    <a:pt x="679" y="2121"/>
                    <a:pt x="694" y="2108"/>
                  </a:cubicBezTo>
                  <a:cubicBezTo>
                    <a:pt x="697" y="2106"/>
                    <a:pt x="701" y="2103"/>
                    <a:pt x="701" y="2099"/>
                  </a:cubicBezTo>
                  <a:cubicBezTo>
                    <a:pt x="702" y="2095"/>
                    <a:pt x="700" y="2092"/>
                    <a:pt x="698" y="2089"/>
                  </a:cubicBezTo>
                  <a:cubicBezTo>
                    <a:pt x="694" y="2082"/>
                    <a:pt x="689" y="2076"/>
                    <a:pt x="685" y="2070"/>
                  </a:cubicBezTo>
                  <a:cubicBezTo>
                    <a:pt x="695" y="2035"/>
                    <a:pt x="700" y="1997"/>
                    <a:pt x="703" y="1961"/>
                  </a:cubicBezTo>
                  <a:cubicBezTo>
                    <a:pt x="710" y="1864"/>
                    <a:pt x="711" y="1767"/>
                    <a:pt x="703" y="1670"/>
                  </a:cubicBezTo>
                  <a:cubicBezTo>
                    <a:pt x="702" y="1650"/>
                    <a:pt x="699" y="1628"/>
                    <a:pt x="685" y="1613"/>
                  </a:cubicBezTo>
                  <a:cubicBezTo>
                    <a:pt x="678" y="1606"/>
                    <a:pt x="669" y="1602"/>
                    <a:pt x="659" y="1599"/>
                  </a:cubicBezTo>
                  <a:cubicBezTo>
                    <a:pt x="702" y="1311"/>
                    <a:pt x="728" y="1021"/>
                    <a:pt x="736" y="730"/>
                  </a:cubicBezTo>
                  <a:cubicBezTo>
                    <a:pt x="738" y="730"/>
                    <a:pt x="738" y="730"/>
                    <a:pt x="738" y="730"/>
                  </a:cubicBezTo>
                  <a:cubicBezTo>
                    <a:pt x="783" y="589"/>
                    <a:pt x="768" y="436"/>
                    <a:pt x="749" y="288"/>
                  </a:cubicBezTo>
                  <a:cubicBezTo>
                    <a:pt x="746" y="265"/>
                    <a:pt x="743" y="242"/>
                    <a:pt x="730" y="222"/>
                  </a:cubicBezTo>
                  <a:cubicBezTo>
                    <a:pt x="728" y="219"/>
                    <a:pt x="724" y="214"/>
                    <a:pt x="720" y="214"/>
                  </a:cubicBezTo>
                  <a:cubicBezTo>
                    <a:pt x="710" y="212"/>
                    <a:pt x="704" y="223"/>
                    <a:pt x="702" y="232"/>
                  </a:cubicBezTo>
                  <a:cubicBezTo>
                    <a:pt x="669" y="339"/>
                    <a:pt x="646" y="449"/>
                    <a:pt x="631" y="560"/>
                  </a:cubicBezTo>
                  <a:cubicBezTo>
                    <a:pt x="642" y="459"/>
                    <a:pt x="653" y="357"/>
                    <a:pt x="647" y="256"/>
                  </a:cubicBezTo>
                  <a:cubicBezTo>
                    <a:pt x="645" y="217"/>
                    <a:pt x="640" y="177"/>
                    <a:pt x="620" y="144"/>
                  </a:cubicBezTo>
                  <a:cubicBezTo>
                    <a:pt x="598" y="170"/>
                    <a:pt x="582" y="202"/>
                    <a:pt x="575" y="235"/>
                  </a:cubicBezTo>
                  <a:cubicBezTo>
                    <a:pt x="574" y="199"/>
                    <a:pt x="571" y="161"/>
                    <a:pt x="549" y="134"/>
                  </a:cubicBezTo>
                  <a:cubicBezTo>
                    <a:pt x="547" y="131"/>
                    <a:pt x="544" y="127"/>
                    <a:pt x="540" y="127"/>
                  </a:cubicBezTo>
                  <a:cubicBezTo>
                    <a:pt x="534" y="125"/>
                    <a:pt x="528" y="131"/>
                    <a:pt x="525" y="136"/>
                  </a:cubicBezTo>
                  <a:cubicBezTo>
                    <a:pt x="509" y="158"/>
                    <a:pt x="497" y="182"/>
                    <a:pt x="490" y="207"/>
                  </a:cubicBezTo>
                  <a:cubicBezTo>
                    <a:pt x="488" y="194"/>
                    <a:pt x="483" y="181"/>
                    <a:pt x="476" y="169"/>
                  </a:cubicBezTo>
                  <a:cubicBezTo>
                    <a:pt x="474" y="165"/>
                    <a:pt x="470" y="161"/>
                    <a:pt x="466" y="161"/>
                  </a:cubicBezTo>
                  <a:cubicBezTo>
                    <a:pt x="459" y="160"/>
                    <a:pt x="454" y="166"/>
                    <a:pt x="450" y="171"/>
                  </a:cubicBezTo>
                  <a:cubicBezTo>
                    <a:pt x="427" y="206"/>
                    <a:pt x="411" y="245"/>
                    <a:pt x="401" y="286"/>
                  </a:cubicBezTo>
                  <a:cubicBezTo>
                    <a:pt x="465" y="419"/>
                    <a:pt x="521" y="557"/>
                    <a:pt x="539" y="703"/>
                  </a:cubicBezTo>
                  <a:cubicBezTo>
                    <a:pt x="545" y="756"/>
                    <a:pt x="546" y="811"/>
                    <a:pt x="529" y="861"/>
                  </a:cubicBezTo>
                  <a:cubicBezTo>
                    <a:pt x="509" y="921"/>
                    <a:pt x="465" y="969"/>
                    <a:pt x="419" y="1013"/>
                  </a:cubicBezTo>
                  <a:cubicBezTo>
                    <a:pt x="412" y="1020"/>
                    <a:pt x="404" y="1028"/>
                    <a:pt x="396" y="1035"/>
                  </a:cubicBezTo>
                  <a:cubicBezTo>
                    <a:pt x="357" y="1072"/>
                    <a:pt x="317" y="1109"/>
                    <a:pt x="277" y="1147"/>
                  </a:cubicBezTo>
                  <a:cubicBezTo>
                    <a:pt x="272" y="1152"/>
                    <a:pt x="266" y="1158"/>
                    <a:pt x="263" y="1165"/>
                  </a:cubicBezTo>
                  <a:cubicBezTo>
                    <a:pt x="257" y="1178"/>
                    <a:pt x="261" y="1194"/>
                    <a:pt x="254" y="1206"/>
                  </a:cubicBezTo>
                  <a:cubicBezTo>
                    <a:pt x="247" y="1219"/>
                    <a:pt x="230" y="1222"/>
                    <a:pt x="216" y="1218"/>
                  </a:cubicBezTo>
                  <a:cubicBezTo>
                    <a:pt x="202" y="1215"/>
                    <a:pt x="191" y="1205"/>
                    <a:pt x="180" y="1196"/>
                  </a:cubicBezTo>
                  <a:cubicBezTo>
                    <a:pt x="179" y="1195"/>
                    <a:pt x="177" y="1194"/>
                    <a:pt x="176" y="1192"/>
                  </a:cubicBezTo>
                  <a:cubicBezTo>
                    <a:pt x="121" y="1146"/>
                    <a:pt x="66" y="1098"/>
                    <a:pt x="26" y="1038"/>
                  </a:cubicBezTo>
                  <a:cubicBezTo>
                    <a:pt x="21" y="1031"/>
                    <a:pt x="16" y="1024"/>
                    <a:pt x="12" y="1016"/>
                  </a:cubicBezTo>
                  <a:cubicBezTo>
                    <a:pt x="6" y="1006"/>
                    <a:pt x="0" y="994"/>
                    <a:pt x="3" y="983"/>
                  </a:cubicBezTo>
                  <a:cubicBezTo>
                    <a:pt x="4" y="979"/>
                    <a:pt x="6" y="976"/>
                    <a:pt x="8" y="973"/>
                  </a:cubicBezTo>
                  <a:cubicBezTo>
                    <a:pt x="18" y="962"/>
                    <a:pt x="36" y="959"/>
                    <a:pt x="52" y="958"/>
                  </a:cubicBezTo>
                  <a:cubicBezTo>
                    <a:pt x="38" y="939"/>
                    <a:pt x="34" y="912"/>
                    <a:pt x="43" y="889"/>
                  </a:cubicBezTo>
                  <a:cubicBezTo>
                    <a:pt x="52" y="867"/>
                    <a:pt x="72" y="850"/>
                    <a:pt x="96" y="845"/>
                  </a:cubicBezTo>
                  <a:cubicBezTo>
                    <a:pt x="100" y="844"/>
                    <a:pt x="105" y="844"/>
                    <a:pt x="109" y="841"/>
                  </a:cubicBezTo>
                  <a:cubicBezTo>
                    <a:pt x="115" y="837"/>
                    <a:pt x="116" y="830"/>
                    <a:pt x="118" y="823"/>
                  </a:cubicBezTo>
                  <a:cubicBezTo>
                    <a:pt x="123" y="804"/>
                    <a:pt x="133" y="787"/>
                    <a:pt x="147" y="773"/>
                  </a:cubicBezTo>
                  <a:cubicBezTo>
                    <a:pt x="151" y="768"/>
                    <a:pt x="151" y="768"/>
                    <a:pt x="151" y="768"/>
                  </a:cubicBezTo>
                  <a:cubicBezTo>
                    <a:pt x="167" y="754"/>
                    <a:pt x="185" y="743"/>
                    <a:pt x="206" y="738"/>
                  </a:cubicBezTo>
                  <a:cubicBezTo>
                    <a:pt x="154" y="652"/>
                    <a:pt x="102" y="561"/>
                    <a:pt x="84" y="463"/>
                  </a:cubicBezTo>
                  <a:cubicBezTo>
                    <a:pt x="100" y="410"/>
                    <a:pt x="102" y="353"/>
                    <a:pt x="88" y="300"/>
                  </a:cubicBezTo>
                  <a:cubicBezTo>
                    <a:pt x="88" y="300"/>
                    <a:pt x="84" y="79"/>
                    <a:pt x="249" y="17"/>
                  </a:cubicBezTo>
                  <a:cubicBezTo>
                    <a:pt x="341" y="0"/>
                    <a:pt x="437" y="9"/>
                    <a:pt x="528" y="32"/>
                  </a:cubicBezTo>
                  <a:cubicBezTo>
                    <a:pt x="626" y="57"/>
                    <a:pt x="719" y="98"/>
                    <a:pt x="810" y="142"/>
                  </a:cubicBezTo>
                  <a:cubicBezTo>
                    <a:pt x="907" y="189"/>
                    <a:pt x="1003" y="240"/>
                    <a:pt x="1088" y="305"/>
                  </a:cubicBezTo>
                  <a:cubicBezTo>
                    <a:pt x="1168" y="367"/>
                    <a:pt x="1239" y="443"/>
                    <a:pt x="1285" y="533"/>
                  </a:cubicBezTo>
                </a:path>
              </a:pathLst>
            </a:custGeom>
            <a:solidFill>
              <a:schemeClr val="accent2"/>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5" name="Freeform 167"/>
            <p:cNvSpPr>
              <a:spLocks/>
            </p:cNvSpPr>
            <p:nvPr/>
          </p:nvSpPr>
          <p:spPr bwMode="auto">
            <a:xfrm>
              <a:off x="11016557" y="3085105"/>
              <a:ext cx="406997" cy="699882"/>
            </a:xfrm>
            <a:custGeom>
              <a:avLst/>
              <a:gdLst>
                <a:gd name="T0" fmla="*/ 387 w 393"/>
                <a:gd name="T1" fmla="*/ 329 h 676"/>
                <a:gd name="T2" fmla="*/ 363 w 393"/>
                <a:gd name="T3" fmla="*/ 384 h 676"/>
                <a:gd name="T4" fmla="*/ 302 w 393"/>
                <a:gd name="T5" fmla="*/ 405 h 676"/>
                <a:gd name="T6" fmla="*/ 334 w 393"/>
                <a:gd name="T7" fmla="*/ 570 h 676"/>
                <a:gd name="T8" fmla="*/ 328 w 393"/>
                <a:gd name="T9" fmla="*/ 611 h 676"/>
                <a:gd name="T10" fmla="*/ 273 w 393"/>
                <a:gd name="T11" fmla="*/ 647 h 676"/>
                <a:gd name="T12" fmla="*/ 77 w 393"/>
                <a:gd name="T13" fmla="*/ 676 h 676"/>
                <a:gd name="T14" fmla="*/ 35 w 393"/>
                <a:gd name="T15" fmla="*/ 602 h 676"/>
                <a:gd name="T16" fmla="*/ 106 w 393"/>
                <a:gd name="T17" fmla="*/ 517 h 676"/>
                <a:gd name="T18" fmla="*/ 107 w 393"/>
                <a:gd name="T19" fmla="*/ 452 h 676"/>
                <a:gd name="T20" fmla="*/ 72 w 393"/>
                <a:gd name="T21" fmla="*/ 317 h 676"/>
                <a:gd name="T22" fmla="*/ 67 w 393"/>
                <a:gd name="T23" fmla="*/ 289 h 676"/>
                <a:gd name="T24" fmla="*/ 86 w 393"/>
                <a:gd name="T25" fmla="*/ 264 h 676"/>
                <a:gd name="T26" fmla="*/ 78 w 393"/>
                <a:gd name="T27" fmla="*/ 203 h 676"/>
                <a:gd name="T28" fmla="*/ 24 w 393"/>
                <a:gd name="T29" fmla="*/ 167 h 676"/>
                <a:gd name="T30" fmla="*/ 77 w 393"/>
                <a:gd name="T31" fmla="*/ 139 h 676"/>
                <a:gd name="T32" fmla="*/ 56 w 393"/>
                <a:gd name="T33" fmla="*/ 103 h 676"/>
                <a:gd name="T34" fmla="*/ 1 w 393"/>
                <a:gd name="T35" fmla="*/ 64 h 676"/>
                <a:gd name="T36" fmla="*/ 0 w 393"/>
                <a:gd name="T37" fmla="*/ 61 h 676"/>
                <a:gd name="T38" fmla="*/ 206 w 393"/>
                <a:gd name="T39" fmla="*/ 9 h 676"/>
                <a:gd name="T40" fmla="*/ 241 w 393"/>
                <a:gd name="T41" fmla="*/ 0 h 676"/>
                <a:gd name="T42" fmla="*/ 316 w 393"/>
                <a:gd name="T43" fmla="*/ 87 h 676"/>
                <a:gd name="T44" fmla="*/ 374 w 393"/>
                <a:gd name="T45" fmla="*/ 186 h 676"/>
                <a:gd name="T46" fmla="*/ 332 w 393"/>
                <a:gd name="T47" fmla="*/ 286 h 676"/>
                <a:gd name="T48" fmla="*/ 387 w 393"/>
                <a:gd name="T49" fmla="*/ 329 h 6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393" h="676">
                  <a:moveTo>
                    <a:pt x="387" y="329"/>
                  </a:moveTo>
                  <a:cubicBezTo>
                    <a:pt x="393" y="349"/>
                    <a:pt x="381" y="372"/>
                    <a:pt x="363" y="384"/>
                  </a:cubicBezTo>
                  <a:cubicBezTo>
                    <a:pt x="346" y="397"/>
                    <a:pt x="324" y="401"/>
                    <a:pt x="302" y="405"/>
                  </a:cubicBezTo>
                  <a:cubicBezTo>
                    <a:pt x="322" y="457"/>
                    <a:pt x="333" y="513"/>
                    <a:pt x="334" y="570"/>
                  </a:cubicBezTo>
                  <a:cubicBezTo>
                    <a:pt x="335" y="584"/>
                    <a:pt x="334" y="599"/>
                    <a:pt x="328" y="611"/>
                  </a:cubicBezTo>
                  <a:cubicBezTo>
                    <a:pt x="317" y="631"/>
                    <a:pt x="294" y="640"/>
                    <a:pt x="273" y="647"/>
                  </a:cubicBezTo>
                  <a:cubicBezTo>
                    <a:pt x="210" y="666"/>
                    <a:pt x="144" y="676"/>
                    <a:pt x="77" y="676"/>
                  </a:cubicBezTo>
                  <a:cubicBezTo>
                    <a:pt x="64" y="651"/>
                    <a:pt x="48" y="628"/>
                    <a:pt x="35" y="602"/>
                  </a:cubicBezTo>
                  <a:cubicBezTo>
                    <a:pt x="65" y="579"/>
                    <a:pt x="96" y="553"/>
                    <a:pt x="106" y="517"/>
                  </a:cubicBezTo>
                  <a:cubicBezTo>
                    <a:pt x="112" y="496"/>
                    <a:pt x="110" y="474"/>
                    <a:pt x="107" y="452"/>
                  </a:cubicBezTo>
                  <a:cubicBezTo>
                    <a:pt x="100" y="406"/>
                    <a:pt x="88" y="361"/>
                    <a:pt x="72" y="317"/>
                  </a:cubicBezTo>
                  <a:cubicBezTo>
                    <a:pt x="68" y="308"/>
                    <a:pt x="65" y="299"/>
                    <a:pt x="67" y="289"/>
                  </a:cubicBezTo>
                  <a:cubicBezTo>
                    <a:pt x="70" y="279"/>
                    <a:pt x="80" y="273"/>
                    <a:pt x="86" y="264"/>
                  </a:cubicBezTo>
                  <a:cubicBezTo>
                    <a:pt x="98" y="246"/>
                    <a:pt x="93" y="220"/>
                    <a:pt x="78" y="203"/>
                  </a:cubicBezTo>
                  <a:cubicBezTo>
                    <a:pt x="64" y="186"/>
                    <a:pt x="44" y="176"/>
                    <a:pt x="24" y="167"/>
                  </a:cubicBezTo>
                  <a:cubicBezTo>
                    <a:pt x="35" y="150"/>
                    <a:pt x="69" y="158"/>
                    <a:pt x="77" y="139"/>
                  </a:cubicBezTo>
                  <a:cubicBezTo>
                    <a:pt x="83" y="125"/>
                    <a:pt x="69" y="111"/>
                    <a:pt x="56" y="103"/>
                  </a:cubicBezTo>
                  <a:cubicBezTo>
                    <a:pt x="38" y="90"/>
                    <a:pt x="19" y="77"/>
                    <a:pt x="1" y="64"/>
                  </a:cubicBezTo>
                  <a:cubicBezTo>
                    <a:pt x="0" y="61"/>
                    <a:pt x="0" y="61"/>
                    <a:pt x="0" y="61"/>
                  </a:cubicBezTo>
                  <a:cubicBezTo>
                    <a:pt x="69" y="44"/>
                    <a:pt x="137" y="26"/>
                    <a:pt x="206" y="9"/>
                  </a:cubicBezTo>
                  <a:cubicBezTo>
                    <a:pt x="217" y="6"/>
                    <a:pt x="229" y="3"/>
                    <a:pt x="241" y="0"/>
                  </a:cubicBezTo>
                  <a:cubicBezTo>
                    <a:pt x="262" y="32"/>
                    <a:pt x="290" y="58"/>
                    <a:pt x="316" y="87"/>
                  </a:cubicBezTo>
                  <a:cubicBezTo>
                    <a:pt x="342" y="115"/>
                    <a:pt x="367" y="148"/>
                    <a:pt x="374" y="186"/>
                  </a:cubicBezTo>
                  <a:cubicBezTo>
                    <a:pt x="381" y="224"/>
                    <a:pt x="367" y="268"/>
                    <a:pt x="332" y="286"/>
                  </a:cubicBezTo>
                  <a:cubicBezTo>
                    <a:pt x="355" y="294"/>
                    <a:pt x="380" y="305"/>
                    <a:pt x="387" y="329"/>
                  </a:cubicBezTo>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6" name="Freeform 168"/>
            <p:cNvSpPr>
              <a:spLocks/>
            </p:cNvSpPr>
            <p:nvPr/>
          </p:nvSpPr>
          <p:spPr bwMode="auto">
            <a:xfrm>
              <a:off x="10345837" y="1743665"/>
              <a:ext cx="490678" cy="1526554"/>
            </a:xfrm>
            <a:custGeom>
              <a:avLst/>
              <a:gdLst>
                <a:gd name="T0" fmla="*/ 427 w 474"/>
                <a:gd name="T1" fmla="*/ 605 h 1474"/>
                <a:gd name="T2" fmla="*/ 350 w 474"/>
                <a:gd name="T3" fmla="*/ 1474 h 1474"/>
                <a:gd name="T4" fmla="*/ 328 w 474"/>
                <a:gd name="T5" fmla="*/ 1468 h 1474"/>
                <a:gd name="T6" fmla="*/ 0 w 474"/>
                <a:gd name="T7" fmla="*/ 1411 h 1474"/>
                <a:gd name="T8" fmla="*/ 110 w 474"/>
                <a:gd name="T9" fmla="*/ 888 h 1474"/>
                <a:gd name="T10" fmla="*/ 220 w 474"/>
                <a:gd name="T11" fmla="*/ 736 h 1474"/>
                <a:gd name="T12" fmla="*/ 230 w 474"/>
                <a:gd name="T13" fmla="*/ 578 h 1474"/>
                <a:gd name="T14" fmla="*/ 92 w 474"/>
                <a:gd name="T15" fmla="*/ 161 h 1474"/>
                <a:gd name="T16" fmla="*/ 141 w 474"/>
                <a:gd name="T17" fmla="*/ 46 h 1474"/>
                <a:gd name="T18" fmla="*/ 157 w 474"/>
                <a:gd name="T19" fmla="*/ 36 h 1474"/>
                <a:gd name="T20" fmla="*/ 167 w 474"/>
                <a:gd name="T21" fmla="*/ 44 h 1474"/>
                <a:gd name="T22" fmla="*/ 181 w 474"/>
                <a:gd name="T23" fmla="*/ 82 h 1474"/>
                <a:gd name="T24" fmla="*/ 216 w 474"/>
                <a:gd name="T25" fmla="*/ 11 h 1474"/>
                <a:gd name="T26" fmla="*/ 231 w 474"/>
                <a:gd name="T27" fmla="*/ 2 h 1474"/>
                <a:gd name="T28" fmla="*/ 240 w 474"/>
                <a:gd name="T29" fmla="*/ 9 h 1474"/>
                <a:gd name="T30" fmla="*/ 266 w 474"/>
                <a:gd name="T31" fmla="*/ 110 h 1474"/>
                <a:gd name="T32" fmla="*/ 311 w 474"/>
                <a:gd name="T33" fmla="*/ 19 h 1474"/>
                <a:gd name="T34" fmla="*/ 338 w 474"/>
                <a:gd name="T35" fmla="*/ 131 h 1474"/>
                <a:gd name="T36" fmla="*/ 322 w 474"/>
                <a:gd name="T37" fmla="*/ 435 h 1474"/>
                <a:gd name="T38" fmla="*/ 393 w 474"/>
                <a:gd name="T39" fmla="*/ 107 h 1474"/>
                <a:gd name="T40" fmla="*/ 411 w 474"/>
                <a:gd name="T41" fmla="*/ 89 h 1474"/>
                <a:gd name="T42" fmla="*/ 421 w 474"/>
                <a:gd name="T43" fmla="*/ 97 h 1474"/>
                <a:gd name="T44" fmla="*/ 440 w 474"/>
                <a:gd name="T45" fmla="*/ 163 h 1474"/>
                <a:gd name="T46" fmla="*/ 429 w 474"/>
                <a:gd name="T47" fmla="*/ 605 h 1474"/>
                <a:gd name="T48" fmla="*/ 427 w 474"/>
                <a:gd name="T49" fmla="*/ 605 h 1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74" h="1474">
                  <a:moveTo>
                    <a:pt x="427" y="605"/>
                  </a:moveTo>
                  <a:cubicBezTo>
                    <a:pt x="419" y="896"/>
                    <a:pt x="393" y="1186"/>
                    <a:pt x="350" y="1474"/>
                  </a:cubicBezTo>
                  <a:cubicBezTo>
                    <a:pt x="342" y="1471"/>
                    <a:pt x="335" y="1470"/>
                    <a:pt x="328" y="1468"/>
                  </a:cubicBezTo>
                  <a:cubicBezTo>
                    <a:pt x="219" y="1446"/>
                    <a:pt x="110" y="1427"/>
                    <a:pt x="0" y="1411"/>
                  </a:cubicBezTo>
                  <a:cubicBezTo>
                    <a:pt x="44" y="1238"/>
                    <a:pt x="81" y="1064"/>
                    <a:pt x="110" y="888"/>
                  </a:cubicBezTo>
                  <a:cubicBezTo>
                    <a:pt x="156" y="844"/>
                    <a:pt x="200" y="796"/>
                    <a:pt x="220" y="736"/>
                  </a:cubicBezTo>
                  <a:cubicBezTo>
                    <a:pt x="237" y="686"/>
                    <a:pt x="236" y="631"/>
                    <a:pt x="230" y="578"/>
                  </a:cubicBezTo>
                  <a:cubicBezTo>
                    <a:pt x="212" y="432"/>
                    <a:pt x="156" y="294"/>
                    <a:pt x="92" y="161"/>
                  </a:cubicBezTo>
                  <a:cubicBezTo>
                    <a:pt x="102" y="120"/>
                    <a:pt x="118" y="81"/>
                    <a:pt x="141" y="46"/>
                  </a:cubicBezTo>
                  <a:cubicBezTo>
                    <a:pt x="145" y="41"/>
                    <a:pt x="150" y="35"/>
                    <a:pt x="157" y="36"/>
                  </a:cubicBezTo>
                  <a:cubicBezTo>
                    <a:pt x="161" y="36"/>
                    <a:pt x="165" y="40"/>
                    <a:pt x="167" y="44"/>
                  </a:cubicBezTo>
                  <a:cubicBezTo>
                    <a:pt x="174" y="56"/>
                    <a:pt x="179" y="69"/>
                    <a:pt x="181" y="82"/>
                  </a:cubicBezTo>
                  <a:cubicBezTo>
                    <a:pt x="188" y="57"/>
                    <a:pt x="200" y="32"/>
                    <a:pt x="216" y="11"/>
                  </a:cubicBezTo>
                  <a:cubicBezTo>
                    <a:pt x="219" y="6"/>
                    <a:pt x="225" y="0"/>
                    <a:pt x="231" y="2"/>
                  </a:cubicBezTo>
                  <a:cubicBezTo>
                    <a:pt x="235" y="2"/>
                    <a:pt x="238" y="6"/>
                    <a:pt x="240" y="9"/>
                  </a:cubicBezTo>
                  <a:cubicBezTo>
                    <a:pt x="262" y="36"/>
                    <a:pt x="265" y="74"/>
                    <a:pt x="266" y="110"/>
                  </a:cubicBezTo>
                  <a:cubicBezTo>
                    <a:pt x="273" y="77"/>
                    <a:pt x="289" y="45"/>
                    <a:pt x="311" y="19"/>
                  </a:cubicBezTo>
                  <a:cubicBezTo>
                    <a:pt x="331" y="52"/>
                    <a:pt x="336" y="92"/>
                    <a:pt x="338" y="131"/>
                  </a:cubicBezTo>
                  <a:cubicBezTo>
                    <a:pt x="344" y="232"/>
                    <a:pt x="333" y="334"/>
                    <a:pt x="322" y="435"/>
                  </a:cubicBezTo>
                  <a:cubicBezTo>
                    <a:pt x="337" y="324"/>
                    <a:pt x="360" y="214"/>
                    <a:pt x="393" y="107"/>
                  </a:cubicBezTo>
                  <a:cubicBezTo>
                    <a:pt x="395" y="98"/>
                    <a:pt x="401" y="87"/>
                    <a:pt x="411" y="89"/>
                  </a:cubicBezTo>
                  <a:cubicBezTo>
                    <a:pt x="415" y="89"/>
                    <a:pt x="419" y="94"/>
                    <a:pt x="421" y="97"/>
                  </a:cubicBezTo>
                  <a:cubicBezTo>
                    <a:pt x="434" y="117"/>
                    <a:pt x="437" y="140"/>
                    <a:pt x="440" y="163"/>
                  </a:cubicBezTo>
                  <a:cubicBezTo>
                    <a:pt x="459" y="311"/>
                    <a:pt x="474" y="464"/>
                    <a:pt x="429" y="605"/>
                  </a:cubicBezTo>
                  <a:lnTo>
                    <a:pt x="427" y="605"/>
                  </a:lnTo>
                  <a:close/>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7" name="Freeform 169"/>
            <p:cNvSpPr>
              <a:spLocks/>
            </p:cNvSpPr>
            <p:nvPr/>
          </p:nvSpPr>
          <p:spPr bwMode="auto">
            <a:xfrm>
              <a:off x="8570139" y="3196047"/>
              <a:ext cx="2192203" cy="2800162"/>
            </a:xfrm>
            <a:custGeom>
              <a:avLst/>
              <a:gdLst>
                <a:gd name="T0" fmla="*/ 691 w 2117"/>
                <a:gd name="T1" fmla="*/ 419 h 2704"/>
                <a:gd name="T2" fmla="*/ 1298 w 2117"/>
                <a:gd name="T3" fmla="*/ 338 h 2704"/>
                <a:gd name="T4" fmla="*/ 1360 w 2117"/>
                <a:gd name="T5" fmla="*/ 318 h 2704"/>
                <a:gd name="T6" fmla="*/ 1380 w 2117"/>
                <a:gd name="T7" fmla="*/ 265 h 2704"/>
                <a:gd name="T8" fmla="*/ 1469 w 2117"/>
                <a:gd name="T9" fmla="*/ 247 h 2704"/>
                <a:gd name="T10" fmla="*/ 1496 w 2117"/>
                <a:gd name="T11" fmla="*/ 136 h 2704"/>
                <a:gd name="T12" fmla="*/ 1610 w 2117"/>
                <a:gd name="T13" fmla="*/ 138 h 2704"/>
                <a:gd name="T14" fmla="*/ 1586 w 2117"/>
                <a:gd name="T15" fmla="*/ 57 h 2704"/>
                <a:gd name="T16" fmla="*/ 1693 w 2117"/>
                <a:gd name="T17" fmla="*/ 6 h 2704"/>
                <a:gd name="T18" fmla="*/ 1715 w 2117"/>
                <a:gd name="T19" fmla="*/ 9 h 2704"/>
                <a:gd name="T20" fmla="*/ 2043 w 2117"/>
                <a:gd name="T21" fmla="*/ 66 h 2704"/>
                <a:gd name="T22" fmla="*/ 2065 w 2117"/>
                <a:gd name="T23" fmla="*/ 72 h 2704"/>
                <a:gd name="T24" fmla="*/ 2091 w 2117"/>
                <a:gd name="T25" fmla="*/ 86 h 2704"/>
                <a:gd name="T26" fmla="*/ 2109 w 2117"/>
                <a:gd name="T27" fmla="*/ 143 h 2704"/>
                <a:gd name="T28" fmla="*/ 2109 w 2117"/>
                <a:gd name="T29" fmla="*/ 434 h 2704"/>
                <a:gd name="T30" fmla="*/ 2091 w 2117"/>
                <a:gd name="T31" fmla="*/ 543 h 2704"/>
                <a:gd name="T32" fmla="*/ 2055 w 2117"/>
                <a:gd name="T33" fmla="*/ 619 h 2704"/>
                <a:gd name="T34" fmla="*/ 1987 w 2117"/>
                <a:gd name="T35" fmla="*/ 681 h 2704"/>
                <a:gd name="T36" fmla="*/ 1935 w 2117"/>
                <a:gd name="T37" fmla="*/ 713 h 2704"/>
                <a:gd name="T38" fmla="*/ 1440 w 2117"/>
                <a:gd name="T39" fmla="*/ 988 h 2704"/>
                <a:gd name="T40" fmla="*/ 1504 w 2117"/>
                <a:gd name="T41" fmla="*/ 1068 h 2704"/>
                <a:gd name="T42" fmla="*/ 1654 w 2117"/>
                <a:gd name="T43" fmla="*/ 1391 h 2704"/>
                <a:gd name="T44" fmla="*/ 1531 w 2117"/>
                <a:gd name="T45" fmla="*/ 1631 h 2704"/>
                <a:gd name="T46" fmla="*/ 2032 w 2117"/>
                <a:gd name="T47" fmla="*/ 2704 h 2704"/>
                <a:gd name="T48" fmla="*/ 257 w 2117"/>
                <a:gd name="T49" fmla="*/ 2704 h 2704"/>
                <a:gd name="T50" fmla="*/ 333 w 2117"/>
                <a:gd name="T51" fmla="*/ 2390 h 2704"/>
                <a:gd name="T52" fmla="*/ 276 w 2117"/>
                <a:gd name="T53" fmla="*/ 2332 h 2704"/>
                <a:gd name="T54" fmla="*/ 323 w 2117"/>
                <a:gd name="T55" fmla="*/ 2276 h 2704"/>
                <a:gd name="T56" fmla="*/ 333 w 2117"/>
                <a:gd name="T57" fmla="*/ 2275 h 2704"/>
                <a:gd name="T58" fmla="*/ 323 w 2117"/>
                <a:gd name="T59" fmla="*/ 2276 h 2704"/>
                <a:gd name="T60" fmla="*/ 272 w 2117"/>
                <a:gd name="T61" fmla="*/ 2204 h 2704"/>
                <a:gd name="T62" fmla="*/ 365 w 2117"/>
                <a:gd name="T63" fmla="*/ 2162 h 2704"/>
                <a:gd name="T64" fmla="*/ 15 w 2117"/>
                <a:gd name="T65" fmla="*/ 1120 h 2704"/>
                <a:gd name="T66" fmla="*/ 84 w 2117"/>
                <a:gd name="T67" fmla="*/ 705 h 2704"/>
                <a:gd name="T68" fmla="*/ 136 w 2117"/>
                <a:gd name="T69" fmla="*/ 647 h 2704"/>
                <a:gd name="T70" fmla="*/ 381 w 2117"/>
                <a:gd name="T71" fmla="*/ 514 h 2704"/>
                <a:gd name="T72" fmla="*/ 691 w 2117"/>
                <a:gd name="T73" fmla="*/ 419 h 27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117" h="2704">
                  <a:moveTo>
                    <a:pt x="691" y="419"/>
                  </a:moveTo>
                  <a:cubicBezTo>
                    <a:pt x="889" y="370"/>
                    <a:pt x="1093" y="343"/>
                    <a:pt x="1298" y="338"/>
                  </a:cubicBezTo>
                  <a:cubicBezTo>
                    <a:pt x="1320" y="337"/>
                    <a:pt x="1346" y="335"/>
                    <a:pt x="1360" y="318"/>
                  </a:cubicBezTo>
                  <a:cubicBezTo>
                    <a:pt x="1372" y="303"/>
                    <a:pt x="1372" y="282"/>
                    <a:pt x="1380" y="265"/>
                  </a:cubicBezTo>
                  <a:cubicBezTo>
                    <a:pt x="1395" y="233"/>
                    <a:pt x="1442" y="224"/>
                    <a:pt x="1469" y="247"/>
                  </a:cubicBezTo>
                  <a:cubicBezTo>
                    <a:pt x="1452" y="209"/>
                    <a:pt x="1464" y="161"/>
                    <a:pt x="1496" y="136"/>
                  </a:cubicBezTo>
                  <a:cubicBezTo>
                    <a:pt x="1528" y="111"/>
                    <a:pt x="1578" y="112"/>
                    <a:pt x="1610" y="138"/>
                  </a:cubicBezTo>
                  <a:cubicBezTo>
                    <a:pt x="1622" y="112"/>
                    <a:pt x="1588" y="86"/>
                    <a:pt x="1586" y="57"/>
                  </a:cubicBezTo>
                  <a:cubicBezTo>
                    <a:pt x="1583" y="11"/>
                    <a:pt x="1648" y="0"/>
                    <a:pt x="1693" y="6"/>
                  </a:cubicBezTo>
                  <a:cubicBezTo>
                    <a:pt x="1700" y="7"/>
                    <a:pt x="1708" y="8"/>
                    <a:pt x="1715" y="9"/>
                  </a:cubicBezTo>
                  <a:cubicBezTo>
                    <a:pt x="1825" y="25"/>
                    <a:pt x="1934" y="44"/>
                    <a:pt x="2043" y="66"/>
                  </a:cubicBezTo>
                  <a:cubicBezTo>
                    <a:pt x="2050" y="68"/>
                    <a:pt x="2057" y="69"/>
                    <a:pt x="2065" y="72"/>
                  </a:cubicBezTo>
                  <a:cubicBezTo>
                    <a:pt x="2075" y="75"/>
                    <a:pt x="2084" y="79"/>
                    <a:pt x="2091" y="86"/>
                  </a:cubicBezTo>
                  <a:cubicBezTo>
                    <a:pt x="2105" y="101"/>
                    <a:pt x="2108" y="123"/>
                    <a:pt x="2109" y="143"/>
                  </a:cubicBezTo>
                  <a:cubicBezTo>
                    <a:pt x="2117" y="240"/>
                    <a:pt x="2116" y="337"/>
                    <a:pt x="2109" y="434"/>
                  </a:cubicBezTo>
                  <a:cubicBezTo>
                    <a:pt x="2106" y="470"/>
                    <a:pt x="2101" y="508"/>
                    <a:pt x="2091" y="543"/>
                  </a:cubicBezTo>
                  <a:cubicBezTo>
                    <a:pt x="2083" y="570"/>
                    <a:pt x="2072" y="596"/>
                    <a:pt x="2055" y="619"/>
                  </a:cubicBezTo>
                  <a:cubicBezTo>
                    <a:pt x="2032" y="639"/>
                    <a:pt x="2009" y="659"/>
                    <a:pt x="1987" y="681"/>
                  </a:cubicBezTo>
                  <a:cubicBezTo>
                    <a:pt x="1970" y="693"/>
                    <a:pt x="1952" y="703"/>
                    <a:pt x="1935" y="713"/>
                  </a:cubicBezTo>
                  <a:cubicBezTo>
                    <a:pt x="1772" y="808"/>
                    <a:pt x="1607" y="900"/>
                    <a:pt x="1440" y="988"/>
                  </a:cubicBezTo>
                  <a:cubicBezTo>
                    <a:pt x="1461" y="1015"/>
                    <a:pt x="1482" y="1041"/>
                    <a:pt x="1504" y="1068"/>
                  </a:cubicBezTo>
                  <a:cubicBezTo>
                    <a:pt x="1580" y="1163"/>
                    <a:pt x="1661" y="1270"/>
                    <a:pt x="1654" y="1391"/>
                  </a:cubicBezTo>
                  <a:cubicBezTo>
                    <a:pt x="1648" y="1483"/>
                    <a:pt x="1594" y="1561"/>
                    <a:pt x="1531" y="1631"/>
                  </a:cubicBezTo>
                  <a:cubicBezTo>
                    <a:pt x="1727" y="1975"/>
                    <a:pt x="1924" y="2324"/>
                    <a:pt x="2032" y="2704"/>
                  </a:cubicBezTo>
                  <a:cubicBezTo>
                    <a:pt x="257" y="2704"/>
                    <a:pt x="257" y="2704"/>
                    <a:pt x="257" y="2704"/>
                  </a:cubicBezTo>
                  <a:cubicBezTo>
                    <a:pt x="275" y="2598"/>
                    <a:pt x="301" y="2493"/>
                    <a:pt x="333" y="2390"/>
                  </a:cubicBezTo>
                  <a:cubicBezTo>
                    <a:pt x="303" y="2390"/>
                    <a:pt x="276" y="2362"/>
                    <a:pt x="276" y="2332"/>
                  </a:cubicBezTo>
                  <a:cubicBezTo>
                    <a:pt x="276" y="2306"/>
                    <a:pt x="298" y="2282"/>
                    <a:pt x="323" y="2276"/>
                  </a:cubicBezTo>
                  <a:cubicBezTo>
                    <a:pt x="326" y="2276"/>
                    <a:pt x="330" y="2276"/>
                    <a:pt x="333" y="2275"/>
                  </a:cubicBezTo>
                  <a:cubicBezTo>
                    <a:pt x="330" y="2275"/>
                    <a:pt x="326" y="2276"/>
                    <a:pt x="323" y="2276"/>
                  </a:cubicBezTo>
                  <a:cubicBezTo>
                    <a:pt x="290" y="2275"/>
                    <a:pt x="262" y="2237"/>
                    <a:pt x="272" y="2204"/>
                  </a:cubicBezTo>
                  <a:cubicBezTo>
                    <a:pt x="283" y="2168"/>
                    <a:pt x="329" y="2149"/>
                    <a:pt x="365" y="2162"/>
                  </a:cubicBezTo>
                  <a:cubicBezTo>
                    <a:pt x="175" y="1845"/>
                    <a:pt x="55" y="1487"/>
                    <a:pt x="15" y="1120"/>
                  </a:cubicBezTo>
                  <a:cubicBezTo>
                    <a:pt x="0" y="977"/>
                    <a:pt x="1" y="822"/>
                    <a:pt x="84" y="705"/>
                  </a:cubicBezTo>
                  <a:cubicBezTo>
                    <a:pt x="99" y="684"/>
                    <a:pt x="117" y="664"/>
                    <a:pt x="136" y="647"/>
                  </a:cubicBezTo>
                  <a:cubicBezTo>
                    <a:pt x="204" y="585"/>
                    <a:pt x="293" y="546"/>
                    <a:pt x="381" y="514"/>
                  </a:cubicBezTo>
                  <a:cubicBezTo>
                    <a:pt x="482" y="476"/>
                    <a:pt x="586" y="445"/>
                    <a:pt x="691" y="419"/>
                  </a:cubicBezTo>
                </a:path>
              </a:pathLst>
            </a:custGeom>
            <a:solidFill>
              <a:schemeClr val="accent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8" name="Freeform 170"/>
            <p:cNvSpPr>
              <a:spLocks/>
            </p:cNvSpPr>
            <p:nvPr/>
          </p:nvSpPr>
          <p:spPr bwMode="auto">
            <a:xfrm>
              <a:off x="10050415" y="2093606"/>
              <a:ext cx="188917" cy="316342"/>
            </a:xfrm>
            <a:custGeom>
              <a:avLst/>
              <a:gdLst>
                <a:gd name="T0" fmla="*/ 125 w 182"/>
                <a:gd name="T1" fmla="*/ 302 h 305"/>
                <a:gd name="T2" fmla="*/ 119 w 182"/>
                <a:gd name="T3" fmla="*/ 302 h 305"/>
                <a:gd name="T4" fmla="*/ 0 w 182"/>
                <a:gd name="T5" fmla="*/ 111 h 305"/>
                <a:gd name="T6" fmla="*/ 6 w 182"/>
                <a:gd name="T7" fmla="*/ 103 h 305"/>
                <a:gd name="T8" fmla="*/ 60 w 182"/>
                <a:gd name="T9" fmla="*/ 0 h 305"/>
                <a:gd name="T10" fmla="*/ 182 w 182"/>
                <a:gd name="T11" fmla="*/ 275 h 305"/>
                <a:gd name="T12" fmla="*/ 127 w 182"/>
                <a:gd name="T13" fmla="*/ 305 h 305"/>
                <a:gd name="T14" fmla="*/ 125 w 182"/>
                <a:gd name="T15" fmla="*/ 302 h 30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2" h="305">
                  <a:moveTo>
                    <a:pt x="125" y="302"/>
                  </a:moveTo>
                  <a:cubicBezTo>
                    <a:pt x="124" y="303"/>
                    <a:pt x="121" y="304"/>
                    <a:pt x="119" y="302"/>
                  </a:cubicBezTo>
                  <a:cubicBezTo>
                    <a:pt x="65" y="249"/>
                    <a:pt x="24" y="183"/>
                    <a:pt x="0" y="111"/>
                  </a:cubicBezTo>
                  <a:cubicBezTo>
                    <a:pt x="2" y="109"/>
                    <a:pt x="4" y="106"/>
                    <a:pt x="6" y="103"/>
                  </a:cubicBezTo>
                  <a:cubicBezTo>
                    <a:pt x="31" y="73"/>
                    <a:pt x="49" y="37"/>
                    <a:pt x="60" y="0"/>
                  </a:cubicBezTo>
                  <a:cubicBezTo>
                    <a:pt x="78" y="98"/>
                    <a:pt x="130" y="189"/>
                    <a:pt x="182" y="275"/>
                  </a:cubicBezTo>
                  <a:cubicBezTo>
                    <a:pt x="161" y="280"/>
                    <a:pt x="143" y="291"/>
                    <a:pt x="127" y="305"/>
                  </a:cubicBezTo>
                  <a:lnTo>
                    <a:pt x="125" y="302"/>
                  </a:lnTo>
                  <a:close/>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19" name="Freeform 171"/>
            <p:cNvSpPr>
              <a:spLocks/>
            </p:cNvSpPr>
            <p:nvPr/>
          </p:nvSpPr>
          <p:spPr bwMode="auto">
            <a:xfrm>
              <a:off x="9974975" y="2415019"/>
              <a:ext cx="202864" cy="207302"/>
            </a:xfrm>
            <a:custGeom>
              <a:avLst/>
              <a:gdLst>
                <a:gd name="T0" fmla="*/ 4 w 196"/>
                <a:gd name="T1" fmla="*/ 114 h 200"/>
                <a:gd name="T2" fmla="*/ 13 w 196"/>
                <a:gd name="T3" fmla="*/ 76 h 200"/>
                <a:gd name="T4" fmla="*/ 47 w 196"/>
                <a:gd name="T5" fmla="*/ 85 h 200"/>
                <a:gd name="T6" fmla="*/ 51 w 196"/>
                <a:gd name="T7" fmla="*/ 33 h 200"/>
                <a:gd name="T8" fmla="*/ 70 w 196"/>
                <a:gd name="T9" fmla="*/ 26 h 200"/>
                <a:gd name="T10" fmla="*/ 196 w 196"/>
                <a:gd name="T11" fmla="*/ 0 h 200"/>
                <a:gd name="T12" fmla="*/ 167 w 196"/>
                <a:gd name="T13" fmla="*/ 50 h 200"/>
                <a:gd name="T14" fmla="*/ 158 w 196"/>
                <a:gd name="T15" fmla="*/ 68 h 200"/>
                <a:gd name="T16" fmla="*/ 145 w 196"/>
                <a:gd name="T17" fmla="*/ 72 h 200"/>
                <a:gd name="T18" fmla="*/ 92 w 196"/>
                <a:gd name="T19" fmla="*/ 116 h 200"/>
                <a:gd name="T20" fmla="*/ 101 w 196"/>
                <a:gd name="T21" fmla="*/ 185 h 200"/>
                <a:gd name="T22" fmla="*/ 57 w 196"/>
                <a:gd name="T23" fmla="*/ 200 h 200"/>
                <a:gd name="T24" fmla="*/ 52 w 196"/>
                <a:gd name="T25" fmla="*/ 197 h 200"/>
                <a:gd name="T26" fmla="*/ 5 w 196"/>
                <a:gd name="T27" fmla="*/ 118 h 200"/>
                <a:gd name="T28" fmla="*/ 4 w 196"/>
                <a:gd name="T29" fmla="*/ 114 h 2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6" h="200">
                  <a:moveTo>
                    <a:pt x="4" y="114"/>
                  </a:moveTo>
                  <a:cubicBezTo>
                    <a:pt x="0" y="100"/>
                    <a:pt x="0" y="82"/>
                    <a:pt x="13" y="76"/>
                  </a:cubicBezTo>
                  <a:cubicBezTo>
                    <a:pt x="24" y="70"/>
                    <a:pt x="37" y="78"/>
                    <a:pt x="47" y="85"/>
                  </a:cubicBezTo>
                  <a:cubicBezTo>
                    <a:pt x="41" y="68"/>
                    <a:pt x="36" y="45"/>
                    <a:pt x="51" y="33"/>
                  </a:cubicBezTo>
                  <a:cubicBezTo>
                    <a:pt x="56" y="29"/>
                    <a:pt x="63" y="28"/>
                    <a:pt x="70" y="26"/>
                  </a:cubicBezTo>
                  <a:cubicBezTo>
                    <a:pt x="112" y="17"/>
                    <a:pt x="154" y="8"/>
                    <a:pt x="196" y="0"/>
                  </a:cubicBezTo>
                  <a:cubicBezTo>
                    <a:pt x="182" y="14"/>
                    <a:pt x="172" y="31"/>
                    <a:pt x="167" y="50"/>
                  </a:cubicBezTo>
                  <a:cubicBezTo>
                    <a:pt x="165" y="57"/>
                    <a:pt x="164" y="64"/>
                    <a:pt x="158" y="68"/>
                  </a:cubicBezTo>
                  <a:cubicBezTo>
                    <a:pt x="154" y="71"/>
                    <a:pt x="149" y="71"/>
                    <a:pt x="145" y="72"/>
                  </a:cubicBezTo>
                  <a:cubicBezTo>
                    <a:pt x="121" y="77"/>
                    <a:pt x="101" y="94"/>
                    <a:pt x="92" y="116"/>
                  </a:cubicBezTo>
                  <a:cubicBezTo>
                    <a:pt x="83" y="139"/>
                    <a:pt x="87" y="166"/>
                    <a:pt x="101" y="185"/>
                  </a:cubicBezTo>
                  <a:cubicBezTo>
                    <a:pt x="85" y="186"/>
                    <a:pt x="67" y="189"/>
                    <a:pt x="57" y="200"/>
                  </a:cubicBezTo>
                  <a:cubicBezTo>
                    <a:pt x="52" y="197"/>
                    <a:pt x="52" y="197"/>
                    <a:pt x="52" y="197"/>
                  </a:cubicBezTo>
                  <a:cubicBezTo>
                    <a:pt x="31" y="174"/>
                    <a:pt x="15" y="147"/>
                    <a:pt x="5" y="118"/>
                  </a:cubicBezTo>
                  <a:cubicBezTo>
                    <a:pt x="5" y="117"/>
                    <a:pt x="4" y="115"/>
                    <a:pt x="4" y="114"/>
                  </a:cubicBezTo>
                </a:path>
              </a:pathLst>
            </a:custGeom>
            <a:solidFill>
              <a:schemeClr val="accent2">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0" name="Freeform 172"/>
            <p:cNvSpPr>
              <a:spLocks/>
            </p:cNvSpPr>
            <p:nvPr/>
          </p:nvSpPr>
          <p:spPr bwMode="auto">
            <a:xfrm>
              <a:off x="9815853" y="2689520"/>
              <a:ext cx="392416" cy="382273"/>
            </a:xfrm>
            <a:custGeom>
              <a:avLst/>
              <a:gdLst>
                <a:gd name="T0" fmla="*/ 379 w 379"/>
                <a:gd name="T1" fmla="*/ 154 h 369"/>
                <a:gd name="T2" fmla="*/ 341 w 379"/>
                <a:gd name="T3" fmla="*/ 225 h 369"/>
                <a:gd name="T4" fmla="*/ 256 w 379"/>
                <a:gd name="T5" fmla="*/ 271 h 369"/>
                <a:gd name="T6" fmla="*/ 150 w 379"/>
                <a:gd name="T7" fmla="*/ 293 h 369"/>
                <a:gd name="T8" fmla="*/ 99 w 379"/>
                <a:gd name="T9" fmla="*/ 360 h 369"/>
                <a:gd name="T10" fmla="*/ 85 w 379"/>
                <a:gd name="T11" fmla="*/ 368 h 369"/>
                <a:gd name="T12" fmla="*/ 73 w 379"/>
                <a:gd name="T13" fmla="*/ 349 h 369"/>
                <a:gd name="T14" fmla="*/ 89 w 379"/>
                <a:gd name="T15" fmla="*/ 259 h 369"/>
                <a:gd name="T16" fmla="*/ 27 w 379"/>
                <a:gd name="T17" fmla="*/ 291 h 369"/>
                <a:gd name="T18" fmla="*/ 89 w 379"/>
                <a:gd name="T19" fmla="*/ 152 h 369"/>
                <a:gd name="T20" fmla="*/ 26 w 379"/>
                <a:gd name="T21" fmla="*/ 168 h 369"/>
                <a:gd name="T22" fmla="*/ 11 w 379"/>
                <a:gd name="T23" fmla="*/ 168 h 369"/>
                <a:gd name="T24" fmla="*/ 2 w 379"/>
                <a:gd name="T25" fmla="*/ 148 h 369"/>
                <a:gd name="T26" fmla="*/ 16 w 379"/>
                <a:gd name="T27" fmla="*/ 128 h 369"/>
                <a:gd name="T28" fmla="*/ 25 w 379"/>
                <a:gd name="T29" fmla="*/ 119 h 369"/>
                <a:gd name="T30" fmla="*/ 229 w 379"/>
                <a:gd name="T31" fmla="*/ 0 h 369"/>
                <a:gd name="T32" fmla="*/ 379 w 379"/>
                <a:gd name="T33" fmla="*/ 154 h 3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79" h="369">
                  <a:moveTo>
                    <a:pt x="379" y="154"/>
                  </a:moveTo>
                  <a:cubicBezTo>
                    <a:pt x="376" y="181"/>
                    <a:pt x="361" y="207"/>
                    <a:pt x="341" y="225"/>
                  </a:cubicBezTo>
                  <a:cubicBezTo>
                    <a:pt x="317" y="247"/>
                    <a:pt x="287" y="261"/>
                    <a:pt x="256" y="271"/>
                  </a:cubicBezTo>
                  <a:cubicBezTo>
                    <a:pt x="221" y="283"/>
                    <a:pt x="186" y="290"/>
                    <a:pt x="150" y="293"/>
                  </a:cubicBezTo>
                  <a:cubicBezTo>
                    <a:pt x="135" y="317"/>
                    <a:pt x="118" y="340"/>
                    <a:pt x="99" y="360"/>
                  </a:cubicBezTo>
                  <a:cubicBezTo>
                    <a:pt x="95" y="364"/>
                    <a:pt x="90" y="369"/>
                    <a:pt x="85" y="368"/>
                  </a:cubicBezTo>
                  <a:cubicBezTo>
                    <a:pt x="77" y="367"/>
                    <a:pt x="74" y="357"/>
                    <a:pt x="73" y="349"/>
                  </a:cubicBezTo>
                  <a:cubicBezTo>
                    <a:pt x="70" y="318"/>
                    <a:pt x="76" y="287"/>
                    <a:pt x="89" y="259"/>
                  </a:cubicBezTo>
                  <a:cubicBezTo>
                    <a:pt x="69" y="271"/>
                    <a:pt x="48" y="282"/>
                    <a:pt x="27" y="291"/>
                  </a:cubicBezTo>
                  <a:cubicBezTo>
                    <a:pt x="30" y="239"/>
                    <a:pt x="52" y="189"/>
                    <a:pt x="89" y="152"/>
                  </a:cubicBezTo>
                  <a:cubicBezTo>
                    <a:pt x="68" y="157"/>
                    <a:pt x="47" y="162"/>
                    <a:pt x="26" y="168"/>
                  </a:cubicBezTo>
                  <a:cubicBezTo>
                    <a:pt x="21" y="169"/>
                    <a:pt x="15" y="170"/>
                    <a:pt x="11" y="168"/>
                  </a:cubicBezTo>
                  <a:cubicBezTo>
                    <a:pt x="3" y="165"/>
                    <a:pt x="0" y="156"/>
                    <a:pt x="2" y="148"/>
                  </a:cubicBezTo>
                  <a:cubicBezTo>
                    <a:pt x="4" y="140"/>
                    <a:pt x="10" y="134"/>
                    <a:pt x="16" y="128"/>
                  </a:cubicBezTo>
                  <a:cubicBezTo>
                    <a:pt x="19" y="125"/>
                    <a:pt x="22" y="122"/>
                    <a:pt x="25" y="119"/>
                  </a:cubicBezTo>
                  <a:cubicBezTo>
                    <a:pt x="82" y="64"/>
                    <a:pt x="153" y="23"/>
                    <a:pt x="229" y="0"/>
                  </a:cubicBezTo>
                  <a:cubicBezTo>
                    <a:pt x="269" y="60"/>
                    <a:pt x="324" y="108"/>
                    <a:pt x="379" y="154"/>
                  </a:cubicBezTo>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1" name="Freeform 173"/>
            <p:cNvSpPr>
              <a:spLocks/>
            </p:cNvSpPr>
            <p:nvPr/>
          </p:nvSpPr>
          <p:spPr bwMode="auto">
            <a:xfrm>
              <a:off x="9737877" y="2532934"/>
              <a:ext cx="315074" cy="284644"/>
            </a:xfrm>
            <a:custGeom>
              <a:avLst/>
              <a:gdLst>
                <a:gd name="T0" fmla="*/ 98 w 304"/>
                <a:gd name="T1" fmla="*/ 269 h 275"/>
                <a:gd name="T2" fmla="*/ 78 w 304"/>
                <a:gd name="T3" fmla="*/ 267 h 275"/>
                <a:gd name="T4" fmla="*/ 75 w 304"/>
                <a:gd name="T5" fmla="*/ 241 h 275"/>
                <a:gd name="T6" fmla="*/ 87 w 304"/>
                <a:gd name="T7" fmla="*/ 190 h 275"/>
                <a:gd name="T8" fmla="*/ 27 w 304"/>
                <a:gd name="T9" fmla="*/ 220 h 275"/>
                <a:gd name="T10" fmla="*/ 17 w 304"/>
                <a:gd name="T11" fmla="*/ 220 h 275"/>
                <a:gd name="T12" fmla="*/ 12 w 304"/>
                <a:gd name="T13" fmla="*/ 203 h 275"/>
                <a:gd name="T14" fmla="*/ 88 w 304"/>
                <a:gd name="T15" fmla="*/ 107 h 275"/>
                <a:gd name="T16" fmla="*/ 42 w 304"/>
                <a:gd name="T17" fmla="*/ 104 h 275"/>
                <a:gd name="T18" fmla="*/ 4 w 304"/>
                <a:gd name="T19" fmla="*/ 84 h 275"/>
                <a:gd name="T20" fmla="*/ 37 w 304"/>
                <a:gd name="T21" fmla="*/ 46 h 275"/>
                <a:gd name="T22" fmla="*/ 233 w 304"/>
                <a:gd name="T23" fmla="*/ 0 h 275"/>
                <a:gd name="T24" fmla="*/ 234 w 304"/>
                <a:gd name="T25" fmla="*/ 4 h 275"/>
                <a:gd name="T26" fmla="*/ 281 w 304"/>
                <a:gd name="T27" fmla="*/ 83 h 275"/>
                <a:gd name="T28" fmla="*/ 286 w 304"/>
                <a:gd name="T29" fmla="*/ 86 h 275"/>
                <a:gd name="T30" fmla="*/ 281 w 304"/>
                <a:gd name="T31" fmla="*/ 96 h 275"/>
                <a:gd name="T32" fmla="*/ 290 w 304"/>
                <a:gd name="T33" fmla="*/ 129 h 275"/>
                <a:gd name="T34" fmla="*/ 304 w 304"/>
                <a:gd name="T35" fmla="*/ 151 h 275"/>
                <a:gd name="T36" fmla="*/ 100 w 304"/>
                <a:gd name="T37" fmla="*/ 270 h 275"/>
                <a:gd name="T38" fmla="*/ 98 w 304"/>
                <a:gd name="T39" fmla="*/ 269 h 2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04" h="275">
                  <a:moveTo>
                    <a:pt x="98" y="269"/>
                  </a:moveTo>
                  <a:cubicBezTo>
                    <a:pt x="94" y="275"/>
                    <a:pt x="83" y="273"/>
                    <a:pt x="78" y="267"/>
                  </a:cubicBezTo>
                  <a:cubicBezTo>
                    <a:pt x="73" y="260"/>
                    <a:pt x="73" y="250"/>
                    <a:pt x="75" y="241"/>
                  </a:cubicBezTo>
                  <a:cubicBezTo>
                    <a:pt x="77" y="224"/>
                    <a:pt x="81" y="207"/>
                    <a:pt x="87" y="190"/>
                  </a:cubicBezTo>
                  <a:cubicBezTo>
                    <a:pt x="69" y="203"/>
                    <a:pt x="49" y="214"/>
                    <a:pt x="27" y="220"/>
                  </a:cubicBezTo>
                  <a:cubicBezTo>
                    <a:pt x="24" y="221"/>
                    <a:pt x="20" y="222"/>
                    <a:pt x="17" y="220"/>
                  </a:cubicBezTo>
                  <a:cubicBezTo>
                    <a:pt x="11" y="218"/>
                    <a:pt x="11" y="210"/>
                    <a:pt x="12" y="203"/>
                  </a:cubicBezTo>
                  <a:cubicBezTo>
                    <a:pt x="21" y="162"/>
                    <a:pt x="55" y="133"/>
                    <a:pt x="88" y="107"/>
                  </a:cubicBezTo>
                  <a:cubicBezTo>
                    <a:pt x="74" y="100"/>
                    <a:pt x="57" y="104"/>
                    <a:pt x="42" y="104"/>
                  </a:cubicBezTo>
                  <a:cubicBezTo>
                    <a:pt x="26" y="105"/>
                    <a:pt x="8" y="99"/>
                    <a:pt x="4" y="84"/>
                  </a:cubicBezTo>
                  <a:cubicBezTo>
                    <a:pt x="0" y="66"/>
                    <a:pt x="20" y="53"/>
                    <a:pt x="37" y="46"/>
                  </a:cubicBezTo>
                  <a:cubicBezTo>
                    <a:pt x="99" y="20"/>
                    <a:pt x="166" y="4"/>
                    <a:pt x="233" y="0"/>
                  </a:cubicBezTo>
                  <a:cubicBezTo>
                    <a:pt x="233" y="1"/>
                    <a:pt x="234" y="3"/>
                    <a:pt x="234" y="4"/>
                  </a:cubicBezTo>
                  <a:cubicBezTo>
                    <a:pt x="244" y="33"/>
                    <a:pt x="260" y="60"/>
                    <a:pt x="281" y="83"/>
                  </a:cubicBezTo>
                  <a:cubicBezTo>
                    <a:pt x="286" y="86"/>
                    <a:pt x="286" y="86"/>
                    <a:pt x="286" y="86"/>
                  </a:cubicBezTo>
                  <a:cubicBezTo>
                    <a:pt x="284" y="89"/>
                    <a:pt x="282" y="92"/>
                    <a:pt x="281" y="96"/>
                  </a:cubicBezTo>
                  <a:cubicBezTo>
                    <a:pt x="278" y="107"/>
                    <a:pt x="284" y="119"/>
                    <a:pt x="290" y="129"/>
                  </a:cubicBezTo>
                  <a:cubicBezTo>
                    <a:pt x="294" y="137"/>
                    <a:pt x="299" y="144"/>
                    <a:pt x="304" y="151"/>
                  </a:cubicBezTo>
                  <a:cubicBezTo>
                    <a:pt x="228" y="174"/>
                    <a:pt x="157" y="215"/>
                    <a:pt x="100" y="270"/>
                  </a:cubicBezTo>
                  <a:lnTo>
                    <a:pt x="98" y="269"/>
                  </a:lnTo>
                  <a:close/>
                </a:path>
              </a:pathLst>
            </a:custGeom>
            <a:solidFill>
              <a:srgbClr val="F8B888"/>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2" name="Freeform 174"/>
            <p:cNvSpPr>
              <a:spLocks/>
            </p:cNvSpPr>
            <p:nvPr/>
          </p:nvSpPr>
          <p:spPr bwMode="auto">
            <a:xfrm>
              <a:off x="9767039" y="2080293"/>
              <a:ext cx="132496" cy="187650"/>
            </a:xfrm>
            <a:custGeom>
              <a:avLst/>
              <a:gdLst>
                <a:gd name="T0" fmla="*/ 104 w 128"/>
                <a:gd name="T1" fmla="*/ 34 h 181"/>
                <a:gd name="T2" fmla="*/ 88 w 128"/>
                <a:gd name="T3" fmla="*/ 17 h 181"/>
                <a:gd name="T4" fmla="*/ 46 w 128"/>
                <a:gd name="T5" fmla="*/ 2 h 181"/>
                <a:gd name="T6" fmla="*/ 15 w 128"/>
                <a:gd name="T7" fmla="*/ 26 h 181"/>
                <a:gd name="T8" fmla="*/ 15 w 128"/>
                <a:gd name="T9" fmla="*/ 82 h 181"/>
                <a:gd name="T10" fmla="*/ 14 w 128"/>
                <a:gd name="T11" fmla="*/ 87 h 181"/>
                <a:gd name="T12" fmla="*/ 7 w 128"/>
                <a:gd name="T13" fmla="*/ 111 h 181"/>
                <a:gd name="T14" fmla="*/ 7 w 128"/>
                <a:gd name="T15" fmla="*/ 112 h 181"/>
                <a:gd name="T16" fmla="*/ 1 w 128"/>
                <a:gd name="T17" fmla="*/ 137 h 181"/>
                <a:gd name="T18" fmla="*/ 11 w 128"/>
                <a:gd name="T19" fmla="*/ 171 h 181"/>
                <a:gd name="T20" fmla="*/ 52 w 128"/>
                <a:gd name="T21" fmla="*/ 177 h 181"/>
                <a:gd name="T22" fmla="*/ 120 w 128"/>
                <a:gd name="T23" fmla="*/ 112 h 181"/>
                <a:gd name="T24" fmla="*/ 104 w 128"/>
                <a:gd name="T25" fmla="*/ 34 h 1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28" h="181">
                  <a:moveTo>
                    <a:pt x="104" y="34"/>
                  </a:moveTo>
                  <a:cubicBezTo>
                    <a:pt x="100" y="27"/>
                    <a:pt x="95" y="22"/>
                    <a:pt x="88" y="17"/>
                  </a:cubicBezTo>
                  <a:cubicBezTo>
                    <a:pt x="77" y="7"/>
                    <a:pt x="62" y="0"/>
                    <a:pt x="46" y="2"/>
                  </a:cubicBezTo>
                  <a:cubicBezTo>
                    <a:pt x="32" y="3"/>
                    <a:pt x="20" y="12"/>
                    <a:pt x="15" y="26"/>
                  </a:cubicBezTo>
                  <a:cubicBezTo>
                    <a:pt x="8" y="44"/>
                    <a:pt x="14" y="63"/>
                    <a:pt x="15" y="82"/>
                  </a:cubicBezTo>
                  <a:cubicBezTo>
                    <a:pt x="15" y="83"/>
                    <a:pt x="14" y="85"/>
                    <a:pt x="14" y="87"/>
                  </a:cubicBezTo>
                  <a:cubicBezTo>
                    <a:pt x="12" y="95"/>
                    <a:pt x="9" y="103"/>
                    <a:pt x="7" y="111"/>
                  </a:cubicBezTo>
                  <a:cubicBezTo>
                    <a:pt x="7" y="111"/>
                    <a:pt x="7" y="112"/>
                    <a:pt x="7" y="112"/>
                  </a:cubicBezTo>
                  <a:cubicBezTo>
                    <a:pt x="4" y="120"/>
                    <a:pt x="2" y="128"/>
                    <a:pt x="1" y="137"/>
                  </a:cubicBezTo>
                  <a:cubicBezTo>
                    <a:pt x="0" y="149"/>
                    <a:pt x="2" y="163"/>
                    <a:pt x="11" y="171"/>
                  </a:cubicBezTo>
                  <a:cubicBezTo>
                    <a:pt x="21" y="181"/>
                    <a:pt x="38" y="180"/>
                    <a:pt x="52" y="177"/>
                  </a:cubicBezTo>
                  <a:cubicBezTo>
                    <a:pt x="83" y="168"/>
                    <a:pt x="110" y="144"/>
                    <a:pt x="120" y="112"/>
                  </a:cubicBezTo>
                  <a:cubicBezTo>
                    <a:pt x="128" y="86"/>
                    <a:pt x="122" y="55"/>
                    <a:pt x="104" y="34"/>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3" name="Freeform 175"/>
            <p:cNvSpPr>
              <a:spLocks/>
            </p:cNvSpPr>
            <p:nvPr/>
          </p:nvSpPr>
          <p:spPr bwMode="auto">
            <a:xfrm>
              <a:off x="8923884" y="2018166"/>
              <a:ext cx="476731" cy="497018"/>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4" name="Freeform 176"/>
            <p:cNvSpPr>
              <a:spLocks/>
            </p:cNvSpPr>
            <p:nvPr/>
          </p:nvSpPr>
          <p:spPr bwMode="auto">
            <a:xfrm>
              <a:off x="8910571" y="3385598"/>
              <a:ext cx="300493" cy="113477"/>
            </a:xfrm>
            <a:custGeom>
              <a:avLst/>
              <a:gdLst>
                <a:gd name="T0" fmla="*/ 235 w 290"/>
                <a:gd name="T1" fmla="*/ 0 h 110"/>
                <a:gd name="T2" fmla="*/ 290 w 290"/>
                <a:gd name="T3" fmla="*/ 110 h 110"/>
                <a:gd name="T4" fmla="*/ 0 w 290"/>
                <a:gd name="T5" fmla="*/ 73 h 110"/>
                <a:gd name="T6" fmla="*/ 235 w 290"/>
                <a:gd name="T7" fmla="*/ 0 h 110"/>
              </a:gdLst>
              <a:ahLst/>
              <a:cxnLst>
                <a:cxn ang="0">
                  <a:pos x="T0" y="T1"/>
                </a:cxn>
                <a:cxn ang="0">
                  <a:pos x="T2" y="T3"/>
                </a:cxn>
                <a:cxn ang="0">
                  <a:pos x="T4" y="T5"/>
                </a:cxn>
                <a:cxn ang="0">
                  <a:pos x="T6" y="T7"/>
                </a:cxn>
              </a:cxnLst>
              <a:rect l="0" t="0" r="r" b="b"/>
              <a:pathLst>
                <a:path w="290" h="110">
                  <a:moveTo>
                    <a:pt x="235" y="0"/>
                  </a:moveTo>
                  <a:cubicBezTo>
                    <a:pt x="252" y="37"/>
                    <a:pt x="270" y="74"/>
                    <a:pt x="290" y="110"/>
                  </a:cubicBezTo>
                  <a:cubicBezTo>
                    <a:pt x="110" y="100"/>
                    <a:pt x="0" y="73"/>
                    <a:pt x="0" y="73"/>
                  </a:cubicBezTo>
                  <a:cubicBezTo>
                    <a:pt x="83" y="69"/>
                    <a:pt x="163" y="41"/>
                    <a:pt x="235" y="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5" name="Oval 177"/>
            <p:cNvSpPr>
              <a:spLocks noChangeArrowheads="1"/>
            </p:cNvSpPr>
            <p:nvPr/>
          </p:nvSpPr>
          <p:spPr bwMode="auto">
            <a:xfrm>
              <a:off x="8727359" y="2953244"/>
              <a:ext cx="194623" cy="193989"/>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6" name="Freeform 178"/>
            <p:cNvSpPr>
              <a:spLocks noEditPoints="1"/>
            </p:cNvSpPr>
            <p:nvPr/>
          </p:nvSpPr>
          <p:spPr bwMode="auto">
            <a:xfrm>
              <a:off x="7811934" y="2101847"/>
              <a:ext cx="980722" cy="1569029"/>
            </a:xfrm>
            <a:custGeom>
              <a:avLst/>
              <a:gdLst>
                <a:gd name="T0" fmla="*/ 936 w 947"/>
                <a:gd name="T1" fmla="*/ 244 h 1515"/>
                <a:gd name="T2" fmla="*/ 943 w 947"/>
                <a:gd name="T3" fmla="*/ 123 h 1515"/>
                <a:gd name="T4" fmla="*/ 893 w 947"/>
                <a:gd name="T5" fmla="*/ 17 h 1515"/>
                <a:gd name="T6" fmla="*/ 782 w 947"/>
                <a:gd name="T7" fmla="*/ 52 h 1515"/>
                <a:gd name="T8" fmla="*/ 672 w 947"/>
                <a:gd name="T9" fmla="*/ 145 h 1515"/>
                <a:gd name="T10" fmla="*/ 633 w 947"/>
                <a:gd name="T11" fmla="*/ 171 h 1515"/>
                <a:gd name="T12" fmla="*/ 493 w 947"/>
                <a:gd name="T13" fmla="*/ 206 h 1515"/>
                <a:gd name="T14" fmla="*/ 70 w 947"/>
                <a:gd name="T15" fmla="*/ 576 h 1515"/>
                <a:gd name="T16" fmla="*/ 59 w 947"/>
                <a:gd name="T17" fmla="*/ 1046 h 1515"/>
                <a:gd name="T18" fmla="*/ 70 w 947"/>
                <a:gd name="T19" fmla="*/ 1073 h 1515"/>
                <a:gd name="T20" fmla="*/ 101 w 947"/>
                <a:gd name="T21" fmla="*/ 1131 h 1515"/>
                <a:gd name="T22" fmla="*/ 209 w 947"/>
                <a:gd name="T23" fmla="*/ 1252 h 1515"/>
                <a:gd name="T24" fmla="*/ 305 w 947"/>
                <a:gd name="T25" fmla="*/ 1302 h 1515"/>
                <a:gd name="T26" fmla="*/ 464 w 947"/>
                <a:gd name="T27" fmla="*/ 1345 h 1515"/>
                <a:gd name="T28" fmla="*/ 687 w 947"/>
                <a:gd name="T29" fmla="*/ 1374 h 1515"/>
                <a:gd name="T30" fmla="*/ 850 w 947"/>
                <a:gd name="T31" fmla="*/ 1515 h 1515"/>
                <a:gd name="T32" fmla="*/ 858 w 947"/>
                <a:gd name="T33" fmla="*/ 1515 h 1515"/>
                <a:gd name="T34" fmla="*/ 824 w 947"/>
                <a:gd name="T35" fmla="*/ 1156 h 1515"/>
                <a:gd name="T36" fmla="*/ 646 w 947"/>
                <a:gd name="T37" fmla="*/ 1103 h 1515"/>
                <a:gd name="T38" fmla="*/ 577 w 947"/>
                <a:gd name="T39" fmla="*/ 931 h 1515"/>
                <a:gd name="T40" fmla="*/ 591 w 947"/>
                <a:gd name="T41" fmla="*/ 898 h 1515"/>
                <a:gd name="T42" fmla="*/ 656 w 947"/>
                <a:gd name="T43" fmla="*/ 863 h 1515"/>
                <a:gd name="T44" fmla="*/ 718 w 947"/>
                <a:gd name="T45" fmla="*/ 874 h 1515"/>
                <a:gd name="T46" fmla="*/ 774 w 947"/>
                <a:gd name="T47" fmla="*/ 790 h 1515"/>
                <a:gd name="T48" fmla="*/ 786 w 947"/>
                <a:gd name="T49" fmla="*/ 268 h 1515"/>
                <a:gd name="T50" fmla="*/ 921 w 947"/>
                <a:gd name="T51" fmla="*/ 330 h 1515"/>
                <a:gd name="T52" fmla="*/ 936 w 947"/>
                <a:gd name="T53" fmla="*/ 244 h 1515"/>
                <a:gd name="T54" fmla="*/ 888 w 947"/>
                <a:gd name="T55" fmla="*/ 80 h 1515"/>
                <a:gd name="T56" fmla="*/ 848 w 947"/>
                <a:gd name="T57" fmla="*/ 91 h 1515"/>
                <a:gd name="T58" fmla="*/ 675 w 947"/>
                <a:gd name="T59" fmla="*/ 161 h 1515"/>
                <a:gd name="T60" fmla="*/ 758 w 947"/>
                <a:gd name="T61" fmla="*/ 95 h 1515"/>
                <a:gd name="T62" fmla="*/ 861 w 947"/>
                <a:gd name="T63" fmla="*/ 27 h 1515"/>
                <a:gd name="T64" fmla="*/ 910 w 947"/>
                <a:gd name="T65" fmla="*/ 51 h 1515"/>
                <a:gd name="T66" fmla="*/ 927 w 947"/>
                <a:gd name="T67" fmla="*/ 112 h 1515"/>
                <a:gd name="T68" fmla="*/ 929 w 947"/>
                <a:gd name="T69" fmla="*/ 171 h 1515"/>
                <a:gd name="T70" fmla="*/ 906 w 947"/>
                <a:gd name="T71" fmla="*/ 101 h 1515"/>
                <a:gd name="T72" fmla="*/ 888 w 947"/>
                <a:gd name="T73" fmla="*/ 80 h 15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47" h="1515">
                  <a:moveTo>
                    <a:pt x="936" y="244"/>
                  </a:moveTo>
                  <a:cubicBezTo>
                    <a:pt x="944" y="204"/>
                    <a:pt x="947" y="163"/>
                    <a:pt x="943" y="123"/>
                  </a:cubicBezTo>
                  <a:cubicBezTo>
                    <a:pt x="940" y="84"/>
                    <a:pt x="934" y="34"/>
                    <a:pt x="893" y="17"/>
                  </a:cubicBezTo>
                  <a:cubicBezTo>
                    <a:pt x="852" y="0"/>
                    <a:pt x="811" y="25"/>
                    <a:pt x="782" y="52"/>
                  </a:cubicBezTo>
                  <a:cubicBezTo>
                    <a:pt x="746" y="84"/>
                    <a:pt x="711" y="116"/>
                    <a:pt x="672" y="145"/>
                  </a:cubicBezTo>
                  <a:cubicBezTo>
                    <a:pt x="659" y="154"/>
                    <a:pt x="646" y="162"/>
                    <a:pt x="633" y="171"/>
                  </a:cubicBezTo>
                  <a:cubicBezTo>
                    <a:pt x="586" y="182"/>
                    <a:pt x="539" y="192"/>
                    <a:pt x="493" y="206"/>
                  </a:cubicBezTo>
                  <a:cubicBezTo>
                    <a:pt x="309" y="264"/>
                    <a:pt x="149" y="400"/>
                    <a:pt x="70" y="576"/>
                  </a:cubicBezTo>
                  <a:cubicBezTo>
                    <a:pt x="5" y="723"/>
                    <a:pt x="0" y="897"/>
                    <a:pt x="59" y="1046"/>
                  </a:cubicBezTo>
                  <a:cubicBezTo>
                    <a:pt x="62" y="1055"/>
                    <a:pt x="66" y="1064"/>
                    <a:pt x="70" y="1073"/>
                  </a:cubicBezTo>
                  <a:cubicBezTo>
                    <a:pt x="79" y="1093"/>
                    <a:pt x="90" y="1112"/>
                    <a:pt x="101" y="1131"/>
                  </a:cubicBezTo>
                  <a:cubicBezTo>
                    <a:pt x="130" y="1177"/>
                    <a:pt x="165" y="1220"/>
                    <a:pt x="209" y="1252"/>
                  </a:cubicBezTo>
                  <a:cubicBezTo>
                    <a:pt x="238" y="1273"/>
                    <a:pt x="271" y="1289"/>
                    <a:pt x="305" y="1302"/>
                  </a:cubicBezTo>
                  <a:cubicBezTo>
                    <a:pt x="356" y="1323"/>
                    <a:pt x="410" y="1337"/>
                    <a:pt x="464" y="1345"/>
                  </a:cubicBezTo>
                  <a:cubicBezTo>
                    <a:pt x="539" y="1356"/>
                    <a:pt x="615" y="1354"/>
                    <a:pt x="687" y="1374"/>
                  </a:cubicBezTo>
                  <a:cubicBezTo>
                    <a:pt x="760" y="1395"/>
                    <a:pt x="831" y="1443"/>
                    <a:pt x="850" y="1515"/>
                  </a:cubicBezTo>
                  <a:cubicBezTo>
                    <a:pt x="858" y="1515"/>
                    <a:pt x="858" y="1515"/>
                    <a:pt x="858" y="1515"/>
                  </a:cubicBezTo>
                  <a:cubicBezTo>
                    <a:pt x="850" y="1395"/>
                    <a:pt x="839" y="1275"/>
                    <a:pt x="824" y="1156"/>
                  </a:cubicBezTo>
                  <a:cubicBezTo>
                    <a:pt x="761" y="1155"/>
                    <a:pt x="696" y="1141"/>
                    <a:pt x="646" y="1103"/>
                  </a:cubicBezTo>
                  <a:cubicBezTo>
                    <a:pt x="593" y="1064"/>
                    <a:pt x="560" y="994"/>
                    <a:pt x="577" y="931"/>
                  </a:cubicBezTo>
                  <a:cubicBezTo>
                    <a:pt x="580" y="919"/>
                    <a:pt x="584" y="908"/>
                    <a:pt x="591" y="898"/>
                  </a:cubicBezTo>
                  <a:cubicBezTo>
                    <a:pt x="606" y="878"/>
                    <a:pt x="631" y="866"/>
                    <a:pt x="656" y="863"/>
                  </a:cubicBezTo>
                  <a:cubicBezTo>
                    <a:pt x="677" y="862"/>
                    <a:pt x="698" y="866"/>
                    <a:pt x="718" y="874"/>
                  </a:cubicBezTo>
                  <a:cubicBezTo>
                    <a:pt x="742" y="851"/>
                    <a:pt x="760" y="821"/>
                    <a:pt x="774" y="790"/>
                  </a:cubicBezTo>
                  <a:cubicBezTo>
                    <a:pt x="851" y="628"/>
                    <a:pt x="855" y="433"/>
                    <a:pt x="786" y="268"/>
                  </a:cubicBezTo>
                  <a:cubicBezTo>
                    <a:pt x="833" y="283"/>
                    <a:pt x="879" y="304"/>
                    <a:pt x="921" y="330"/>
                  </a:cubicBezTo>
                  <a:cubicBezTo>
                    <a:pt x="930" y="302"/>
                    <a:pt x="935" y="273"/>
                    <a:pt x="936" y="244"/>
                  </a:cubicBezTo>
                  <a:moveTo>
                    <a:pt x="888" y="80"/>
                  </a:moveTo>
                  <a:cubicBezTo>
                    <a:pt x="875" y="74"/>
                    <a:pt x="860" y="83"/>
                    <a:pt x="848" y="91"/>
                  </a:cubicBezTo>
                  <a:cubicBezTo>
                    <a:pt x="796" y="126"/>
                    <a:pt x="736" y="145"/>
                    <a:pt x="675" y="161"/>
                  </a:cubicBezTo>
                  <a:cubicBezTo>
                    <a:pt x="704" y="140"/>
                    <a:pt x="732" y="118"/>
                    <a:pt x="758" y="95"/>
                  </a:cubicBezTo>
                  <a:cubicBezTo>
                    <a:pt x="788" y="68"/>
                    <a:pt x="818" y="30"/>
                    <a:pt x="861" y="27"/>
                  </a:cubicBezTo>
                  <a:cubicBezTo>
                    <a:pt x="881" y="26"/>
                    <a:pt x="899" y="33"/>
                    <a:pt x="910" y="51"/>
                  </a:cubicBezTo>
                  <a:cubicBezTo>
                    <a:pt x="922" y="69"/>
                    <a:pt x="924" y="92"/>
                    <a:pt x="927" y="112"/>
                  </a:cubicBezTo>
                  <a:cubicBezTo>
                    <a:pt x="929" y="132"/>
                    <a:pt x="930" y="151"/>
                    <a:pt x="929" y="171"/>
                  </a:cubicBezTo>
                  <a:cubicBezTo>
                    <a:pt x="924" y="147"/>
                    <a:pt x="917" y="123"/>
                    <a:pt x="906" y="101"/>
                  </a:cubicBezTo>
                  <a:cubicBezTo>
                    <a:pt x="902" y="92"/>
                    <a:pt x="897" y="83"/>
                    <a:pt x="888" y="8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7" name="Freeform 179"/>
            <p:cNvSpPr>
              <a:spLocks noEditPoints="1"/>
            </p:cNvSpPr>
            <p:nvPr/>
          </p:nvSpPr>
          <p:spPr bwMode="auto">
            <a:xfrm>
              <a:off x="7366900" y="3185270"/>
              <a:ext cx="1166470" cy="1933551"/>
            </a:xfrm>
            <a:custGeom>
              <a:avLst/>
              <a:gdLst>
                <a:gd name="T0" fmla="*/ 1080 w 1127"/>
                <a:gd name="T1" fmla="*/ 1233 h 1867"/>
                <a:gd name="T2" fmla="*/ 989 w 1127"/>
                <a:gd name="T3" fmla="*/ 1110 h 1867"/>
                <a:gd name="T4" fmla="*/ 837 w 1127"/>
                <a:gd name="T5" fmla="*/ 1021 h 1867"/>
                <a:gd name="T6" fmla="*/ 707 w 1127"/>
                <a:gd name="T7" fmla="*/ 913 h 1867"/>
                <a:gd name="T8" fmla="*/ 688 w 1127"/>
                <a:gd name="T9" fmla="*/ 740 h 1867"/>
                <a:gd name="T10" fmla="*/ 700 w 1127"/>
                <a:gd name="T11" fmla="*/ 643 h 1867"/>
                <a:gd name="T12" fmla="*/ 704 w 1127"/>
                <a:gd name="T13" fmla="*/ 494 h 1867"/>
                <a:gd name="T14" fmla="*/ 556 w 1127"/>
                <a:gd name="T15" fmla="*/ 336 h 1867"/>
                <a:gd name="T16" fmla="*/ 431 w 1127"/>
                <a:gd name="T17" fmla="*/ 162 h 1867"/>
                <a:gd name="T18" fmla="*/ 500 w 1127"/>
                <a:gd name="T19" fmla="*/ 27 h 1867"/>
                <a:gd name="T20" fmla="*/ 489 w 1127"/>
                <a:gd name="T21" fmla="*/ 0 h 1867"/>
                <a:gd name="T22" fmla="*/ 355 w 1127"/>
                <a:gd name="T23" fmla="*/ 58 h 1867"/>
                <a:gd name="T24" fmla="*/ 203 w 1127"/>
                <a:gd name="T25" fmla="*/ 309 h 1867"/>
                <a:gd name="T26" fmla="*/ 221 w 1127"/>
                <a:gd name="T27" fmla="*/ 393 h 1867"/>
                <a:gd name="T28" fmla="*/ 263 w 1127"/>
                <a:gd name="T29" fmla="*/ 486 h 1867"/>
                <a:gd name="T30" fmla="*/ 279 w 1127"/>
                <a:gd name="T31" fmla="*/ 586 h 1867"/>
                <a:gd name="T32" fmla="*/ 242 w 1127"/>
                <a:gd name="T33" fmla="*/ 684 h 1867"/>
                <a:gd name="T34" fmla="*/ 99 w 1127"/>
                <a:gd name="T35" fmla="*/ 851 h 1867"/>
                <a:gd name="T36" fmla="*/ 11 w 1127"/>
                <a:gd name="T37" fmla="*/ 1036 h 1867"/>
                <a:gd name="T38" fmla="*/ 36 w 1127"/>
                <a:gd name="T39" fmla="*/ 1225 h 1867"/>
                <a:gd name="T40" fmla="*/ 177 w 1127"/>
                <a:gd name="T41" fmla="*/ 1358 h 1867"/>
                <a:gd name="T42" fmla="*/ 352 w 1127"/>
                <a:gd name="T43" fmla="*/ 1457 h 1867"/>
                <a:gd name="T44" fmla="*/ 365 w 1127"/>
                <a:gd name="T45" fmla="*/ 1470 h 1867"/>
                <a:gd name="T46" fmla="*/ 365 w 1127"/>
                <a:gd name="T47" fmla="*/ 1500 h 1867"/>
                <a:gd name="T48" fmla="*/ 394 w 1127"/>
                <a:gd name="T49" fmla="*/ 1681 h 1867"/>
                <a:gd name="T50" fmla="*/ 480 w 1127"/>
                <a:gd name="T51" fmla="*/ 1819 h 1867"/>
                <a:gd name="T52" fmla="*/ 651 w 1127"/>
                <a:gd name="T53" fmla="*/ 1864 h 1867"/>
                <a:gd name="T54" fmla="*/ 991 w 1127"/>
                <a:gd name="T55" fmla="*/ 1659 h 1867"/>
                <a:gd name="T56" fmla="*/ 1086 w 1127"/>
                <a:gd name="T57" fmla="*/ 1527 h 1867"/>
                <a:gd name="T58" fmla="*/ 1080 w 1127"/>
                <a:gd name="T59" fmla="*/ 1233 h 1867"/>
                <a:gd name="T60" fmla="*/ 271 w 1127"/>
                <a:gd name="T61" fmla="*/ 1388 h 1867"/>
                <a:gd name="T62" fmla="*/ 98 w 1127"/>
                <a:gd name="T63" fmla="*/ 1284 h 1867"/>
                <a:gd name="T64" fmla="*/ 22 w 1127"/>
                <a:gd name="T65" fmla="*/ 1108 h 1867"/>
                <a:gd name="T66" fmla="*/ 75 w 1127"/>
                <a:gd name="T67" fmla="*/ 912 h 1867"/>
                <a:gd name="T68" fmla="*/ 216 w 1127"/>
                <a:gd name="T69" fmla="*/ 744 h 1867"/>
                <a:gd name="T70" fmla="*/ 296 w 1127"/>
                <a:gd name="T71" fmla="*/ 562 h 1867"/>
                <a:gd name="T72" fmla="*/ 230 w 1127"/>
                <a:gd name="T73" fmla="*/ 374 h 1867"/>
                <a:gd name="T74" fmla="*/ 224 w 1127"/>
                <a:gd name="T75" fmla="*/ 247 h 1867"/>
                <a:gd name="T76" fmla="*/ 228 w 1127"/>
                <a:gd name="T77" fmla="*/ 348 h 1867"/>
                <a:gd name="T78" fmla="*/ 335 w 1127"/>
                <a:gd name="T79" fmla="*/ 613 h 1867"/>
                <a:gd name="T80" fmla="*/ 279 w 1127"/>
                <a:gd name="T81" fmla="*/ 747 h 1867"/>
                <a:gd name="T82" fmla="*/ 125 w 1127"/>
                <a:gd name="T83" fmla="*/ 978 h 1867"/>
                <a:gd name="T84" fmla="*/ 160 w 1127"/>
                <a:gd name="T85" fmla="*/ 1238 h 1867"/>
                <a:gd name="T86" fmla="*/ 348 w 1127"/>
                <a:gd name="T87" fmla="*/ 1369 h 1867"/>
                <a:gd name="T88" fmla="*/ 365 w 1127"/>
                <a:gd name="T89" fmla="*/ 1449 h 1867"/>
                <a:gd name="T90" fmla="*/ 271 w 1127"/>
                <a:gd name="T91" fmla="*/ 1388 h 1867"/>
                <a:gd name="T92" fmla="*/ 1015 w 1127"/>
                <a:gd name="T93" fmla="*/ 1613 h 1867"/>
                <a:gd name="T94" fmla="*/ 958 w 1127"/>
                <a:gd name="T95" fmla="*/ 1183 h 1867"/>
                <a:gd name="T96" fmla="*/ 796 w 1127"/>
                <a:gd name="T97" fmla="*/ 1043 h 1867"/>
                <a:gd name="T98" fmla="*/ 667 w 1127"/>
                <a:gd name="T99" fmla="*/ 914 h 1867"/>
                <a:gd name="T100" fmla="*/ 673 w 1127"/>
                <a:gd name="T101" fmla="*/ 733 h 1867"/>
                <a:gd name="T102" fmla="*/ 678 w 1127"/>
                <a:gd name="T103" fmla="*/ 882 h 1867"/>
                <a:gd name="T104" fmla="*/ 775 w 1127"/>
                <a:gd name="T105" fmla="*/ 1003 h 1867"/>
                <a:gd name="T106" fmla="*/ 931 w 1127"/>
                <a:gd name="T107" fmla="*/ 1087 h 1867"/>
                <a:gd name="T108" fmla="*/ 1041 w 1127"/>
                <a:gd name="T109" fmla="*/ 1193 h 1867"/>
                <a:gd name="T110" fmla="*/ 1087 w 1127"/>
                <a:gd name="T111" fmla="*/ 1478 h 1867"/>
                <a:gd name="T112" fmla="*/ 1015 w 1127"/>
                <a:gd name="T113" fmla="*/ 1613 h 18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127" h="1867">
                  <a:moveTo>
                    <a:pt x="1080" y="1233"/>
                  </a:moveTo>
                  <a:cubicBezTo>
                    <a:pt x="1058" y="1186"/>
                    <a:pt x="1027" y="1144"/>
                    <a:pt x="989" y="1110"/>
                  </a:cubicBezTo>
                  <a:cubicBezTo>
                    <a:pt x="944" y="1071"/>
                    <a:pt x="890" y="1048"/>
                    <a:pt x="837" y="1021"/>
                  </a:cubicBezTo>
                  <a:cubicBezTo>
                    <a:pt x="787" y="996"/>
                    <a:pt x="735" y="964"/>
                    <a:pt x="707" y="913"/>
                  </a:cubicBezTo>
                  <a:cubicBezTo>
                    <a:pt x="679" y="860"/>
                    <a:pt x="681" y="797"/>
                    <a:pt x="688" y="740"/>
                  </a:cubicBezTo>
                  <a:cubicBezTo>
                    <a:pt x="692" y="708"/>
                    <a:pt x="697" y="676"/>
                    <a:pt x="700" y="643"/>
                  </a:cubicBezTo>
                  <a:cubicBezTo>
                    <a:pt x="713" y="593"/>
                    <a:pt x="721" y="543"/>
                    <a:pt x="704" y="494"/>
                  </a:cubicBezTo>
                  <a:cubicBezTo>
                    <a:pt x="681" y="425"/>
                    <a:pt x="615" y="380"/>
                    <a:pt x="556" y="336"/>
                  </a:cubicBezTo>
                  <a:cubicBezTo>
                    <a:pt x="497" y="292"/>
                    <a:pt x="436" y="236"/>
                    <a:pt x="431" y="162"/>
                  </a:cubicBezTo>
                  <a:cubicBezTo>
                    <a:pt x="428" y="109"/>
                    <a:pt x="457" y="58"/>
                    <a:pt x="500" y="27"/>
                  </a:cubicBezTo>
                  <a:cubicBezTo>
                    <a:pt x="496" y="18"/>
                    <a:pt x="492" y="9"/>
                    <a:pt x="489" y="0"/>
                  </a:cubicBezTo>
                  <a:cubicBezTo>
                    <a:pt x="441" y="12"/>
                    <a:pt x="395" y="31"/>
                    <a:pt x="355" y="58"/>
                  </a:cubicBezTo>
                  <a:cubicBezTo>
                    <a:pt x="261" y="102"/>
                    <a:pt x="200" y="205"/>
                    <a:pt x="203" y="309"/>
                  </a:cubicBezTo>
                  <a:cubicBezTo>
                    <a:pt x="204" y="338"/>
                    <a:pt x="210" y="366"/>
                    <a:pt x="221" y="393"/>
                  </a:cubicBezTo>
                  <a:cubicBezTo>
                    <a:pt x="233" y="424"/>
                    <a:pt x="250" y="454"/>
                    <a:pt x="263" y="486"/>
                  </a:cubicBezTo>
                  <a:cubicBezTo>
                    <a:pt x="276" y="518"/>
                    <a:pt x="284" y="552"/>
                    <a:pt x="279" y="586"/>
                  </a:cubicBezTo>
                  <a:cubicBezTo>
                    <a:pt x="275" y="621"/>
                    <a:pt x="260" y="654"/>
                    <a:pt x="242" y="684"/>
                  </a:cubicBezTo>
                  <a:cubicBezTo>
                    <a:pt x="203" y="747"/>
                    <a:pt x="145" y="794"/>
                    <a:pt x="99" y="851"/>
                  </a:cubicBezTo>
                  <a:cubicBezTo>
                    <a:pt x="56" y="905"/>
                    <a:pt x="23" y="968"/>
                    <a:pt x="11" y="1036"/>
                  </a:cubicBezTo>
                  <a:cubicBezTo>
                    <a:pt x="0" y="1100"/>
                    <a:pt x="7" y="1167"/>
                    <a:pt x="36" y="1225"/>
                  </a:cubicBezTo>
                  <a:cubicBezTo>
                    <a:pt x="66" y="1286"/>
                    <a:pt x="118" y="1327"/>
                    <a:pt x="177" y="1358"/>
                  </a:cubicBezTo>
                  <a:cubicBezTo>
                    <a:pt x="236" y="1389"/>
                    <a:pt x="300" y="1413"/>
                    <a:pt x="352" y="1457"/>
                  </a:cubicBezTo>
                  <a:cubicBezTo>
                    <a:pt x="356" y="1461"/>
                    <a:pt x="361" y="1465"/>
                    <a:pt x="365" y="1470"/>
                  </a:cubicBezTo>
                  <a:cubicBezTo>
                    <a:pt x="365" y="1480"/>
                    <a:pt x="365" y="1490"/>
                    <a:pt x="365" y="1500"/>
                  </a:cubicBezTo>
                  <a:cubicBezTo>
                    <a:pt x="365" y="1561"/>
                    <a:pt x="375" y="1623"/>
                    <a:pt x="394" y="1681"/>
                  </a:cubicBezTo>
                  <a:cubicBezTo>
                    <a:pt x="411" y="1733"/>
                    <a:pt x="437" y="1785"/>
                    <a:pt x="480" y="1819"/>
                  </a:cubicBezTo>
                  <a:cubicBezTo>
                    <a:pt x="528" y="1855"/>
                    <a:pt x="591" y="1867"/>
                    <a:pt x="651" y="1864"/>
                  </a:cubicBezTo>
                  <a:cubicBezTo>
                    <a:pt x="788" y="1857"/>
                    <a:pt x="920" y="1777"/>
                    <a:pt x="991" y="1659"/>
                  </a:cubicBezTo>
                  <a:cubicBezTo>
                    <a:pt x="1032" y="1623"/>
                    <a:pt x="1064" y="1578"/>
                    <a:pt x="1086" y="1527"/>
                  </a:cubicBezTo>
                  <a:cubicBezTo>
                    <a:pt x="1127" y="1433"/>
                    <a:pt x="1123" y="1326"/>
                    <a:pt x="1080" y="1233"/>
                  </a:cubicBezTo>
                  <a:moveTo>
                    <a:pt x="271" y="1388"/>
                  </a:moveTo>
                  <a:cubicBezTo>
                    <a:pt x="211" y="1357"/>
                    <a:pt x="147" y="1332"/>
                    <a:pt x="98" y="1284"/>
                  </a:cubicBezTo>
                  <a:cubicBezTo>
                    <a:pt x="51" y="1238"/>
                    <a:pt x="25" y="1174"/>
                    <a:pt x="22" y="1108"/>
                  </a:cubicBezTo>
                  <a:cubicBezTo>
                    <a:pt x="18" y="1039"/>
                    <a:pt x="39" y="971"/>
                    <a:pt x="75" y="912"/>
                  </a:cubicBezTo>
                  <a:cubicBezTo>
                    <a:pt x="113" y="848"/>
                    <a:pt x="169" y="800"/>
                    <a:pt x="216" y="744"/>
                  </a:cubicBezTo>
                  <a:cubicBezTo>
                    <a:pt x="259" y="693"/>
                    <a:pt x="297" y="631"/>
                    <a:pt x="296" y="562"/>
                  </a:cubicBezTo>
                  <a:cubicBezTo>
                    <a:pt x="295" y="493"/>
                    <a:pt x="251" y="437"/>
                    <a:pt x="230" y="374"/>
                  </a:cubicBezTo>
                  <a:cubicBezTo>
                    <a:pt x="216" y="333"/>
                    <a:pt x="215" y="289"/>
                    <a:pt x="224" y="247"/>
                  </a:cubicBezTo>
                  <a:cubicBezTo>
                    <a:pt x="218" y="281"/>
                    <a:pt x="219" y="315"/>
                    <a:pt x="228" y="348"/>
                  </a:cubicBezTo>
                  <a:cubicBezTo>
                    <a:pt x="253" y="441"/>
                    <a:pt x="338" y="517"/>
                    <a:pt x="335" y="613"/>
                  </a:cubicBezTo>
                  <a:cubicBezTo>
                    <a:pt x="333" y="662"/>
                    <a:pt x="307" y="707"/>
                    <a:pt x="279" y="747"/>
                  </a:cubicBezTo>
                  <a:cubicBezTo>
                    <a:pt x="226" y="823"/>
                    <a:pt x="161" y="893"/>
                    <a:pt x="125" y="978"/>
                  </a:cubicBezTo>
                  <a:cubicBezTo>
                    <a:pt x="90" y="1064"/>
                    <a:pt x="91" y="1175"/>
                    <a:pt x="160" y="1238"/>
                  </a:cubicBezTo>
                  <a:cubicBezTo>
                    <a:pt x="217" y="1290"/>
                    <a:pt x="311" y="1301"/>
                    <a:pt x="348" y="1369"/>
                  </a:cubicBezTo>
                  <a:cubicBezTo>
                    <a:pt x="361" y="1394"/>
                    <a:pt x="364" y="1421"/>
                    <a:pt x="365" y="1449"/>
                  </a:cubicBezTo>
                  <a:cubicBezTo>
                    <a:pt x="337" y="1424"/>
                    <a:pt x="304" y="1405"/>
                    <a:pt x="271" y="1388"/>
                  </a:cubicBezTo>
                  <a:moveTo>
                    <a:pt x="1015" y="1613"/>
                  </a:moveTo>
                  <a:cubicBezTo>
                    <a:pt x="1076" y="1473"/>
                    <a:pt x="1053" y="1301"/>
                    <a:pt x="958" y="1183"/>
                  </a:cubicBezTo>
                  <a:cubicBezTo>
                    <a:pt x="913" y="1127"/>
                    <a:pt x="855" y="1084"/>
                    <a:pt x="796" y="1043"/>
                  </a:cubicBezTo>
                  <a:cubicBezTo>
                    <a:pt x="746" y="1008"/>
                    <a:pt x="691" y="971"/>
                    <a:pt x="667" y="914"/>
                  </a:cubicBezTo>
                  <a:cubicBezTo>
                    <a:pt x="642" y="857"/>
                    <a:pt x="655" y="795"/>
                    <a:pt x="673" y="733"/>
                  </a:cubicBezTo>
                  <a:cubicBezTo>
                    <a:pt x="667" y="782"/>
                    <a:pt x="664" y="834"/>
                    <a:pt x="678" y="882"/>
                  </a:cubicBezTo>
                  <a:cubicBezTo>
                    <a:pt x="694" y="934"/>
                    <a:pt x="731" y="974"/>
                    <a:pt x="775" y="1003"/>
                  </a:cubicBezTo>
                  <a:cubicBezTo>
                    <a:pt x="825" y="1036"/>
                    <a:pt x="881" y="1056"/>
                    <a:pt x="931" y="1087"/>
                  </a:cubicBezTo>
                  <a:cubicBezTo>
                    <a:pt x="975" y="1114"/>
                    <a:pt x="1013" y="1150"/>
                    <a:pt x="1041" y="1193"/>
                  </a:cubicBezTo>
                  <a:cubicBezTo>
                    <a:pt x="1095" y="1277"/>
                    <a:pt x="1115" y="1382"/>
                    <a:pt x="1087" y="1478"/>
                  </a:cubicBezTo>
                  <a:cubicBezTo>
                    <a:pt x="1073" y="1528"/>
                    <a:pt x="1048" y="1574"/>
                    <a:pt x="1015" y="161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8" name="Freeform 180"/>
            <p:cNvSpPr>
              <a:spLocks/>
            </p:cNvSpPr>
            <p:nvPr/>
          </p:nvSpPr>
          <p:spPr bwMode="auto">
            <a:xfrm>
              <a:off x="9632008" y="4213539"/>
              <a:ext cx="426649" cy="232026"/>
            </a:xfrm>
            <a:custGeom>
              <a:avLst/>
              <a:gdLst>
                <a:gd name="T0" fmla="*/ 395 w 412"/>
                <a:gd name="T1" fmla="*/ 4 h 224"/>
                <a:gd name="T2" fmla="*/ 9 w 412"/>
                <a:gd name="T3" fmla="*/ 206 h 224"/>
                <a:gd name="T4" fmla="*/ 17 w 412"/>
                <a:gd name="T5" fmla="*/ 220 h 224"/>
                <a:gd name="T6" fmla="*/ 403 w 412"/>
                <a:gd name="T7" fmla="*/ 18 h 224"/>
                <a:gd name="T8" fmla="*/ 395 w 412"/>
                <a:gd name="T9" fmla="*/ 4 h 224"/>
              </a:gdLst>
              <a:ahLst/>
              <a:cxnLst>
                <a:cxn ang="0">
                  <a:pos x="T0" y="T1"/>
                </a:cxn>
                <a:cxn ang="0">
                  <a:pos x="T2" y="T3"/>
                </a:cxn>
                <a:cxn ang="0">
                  <a:pos x="T4" y="T5"/>
                </a:cxn>
                <a:cxn ang="0">
                  <a:pos x="T6" y="T7"/>
                </a:cxn>
                <a:cxn ang="0">
                  <a:pos x="T8" y="T9"/>
                </a:cxn>
              </a:cxnLst>
              <a:rect l="0" t="0" r="r" b="b"/>
              <a:pathLst>
                <a:path w="412" h="224">
                  <a:moveTo>
                    <a:pt x="395" y="4"/>
                  </a:moveTo>
                  <a:cubicBezTo>
                    <a:pt x="267" y="72"/>
                    <a:pt x="138" y="139"/>
                    <a:pt x="9" y="206"/>
                  </a:cubicBezTo>
                  <a:cubicBezTo>
                    <a:pt x="0" y="211"/>
                    <a:pt x="8" y="224"/>
                    <a:pt x="17" y="220"/>
                  </a:cubicBezTo>
                  <a:cubicBezTo>
                    <a:pt x="145" y="152"/>
                    <a:pt x="274" y="85"/>
                    <a:pt x="403" y="18"/>
                  </a:cubicBezTo>
                  <a:cubicBezTo>
                    <a:pt x="412" y="13"/>
                    <a:pt x="404" y="0"/>
                    <a:pt x="395" y="4"/>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29" name="Freeform 181"/>
            <p:cNvSpPr>
              <a:spLocks/>
            </p:cNvSpPr>
            <p:nvPr/>
          </p:nvSpPr>
          <p:spPr bwMode="auto">
            <a:xfrm>
              <a:off x="10046612" y="3508585"/>
              <a:ext cx="167363" cy="126156"/>
            </a:xfrm>
            <a:custGeom>
              <a:avLst/>
              <a:gdLst>
                <a:gd name="T0" fmla="*/ 154 w 162"/>
                <a:gd name="T1" fmla="*/ 103 h 122"/>
                <a:gd name="T2" fmla="*/ 16 w 162"/>
                <a:gd name="T3" fmla="*/ 6 h 122"/>
                <a:gd name="T4" fmla="*/ 8 w 162"/>
                <a:gd name="T5" fmla="*/ 19 h 122"/>
                <a:gd name="T6" fmla="*/ 146 w 162"/>
                <a:gd name="T7" fmla="*/ 116 h 122"/>
                <a:gd name="T8" fmla="*/ 154 w 162"/>
                <a:gd name="T9" fmla="*/ 103 h 122"/>
              </a:gdLst>
              <a:ahLst/>
              <a:cxnLst>
                <a:cxn ang="0">
                  <a:pos x="T0" y="T1"/>
                </a:cxn>
                <a:cxn ang="0">
                  <a:pos x="T2" y="T3"/>
                </a:cxn>
                <a:cxn ang="0">
                  <a:pos x="T4" y="T5"/>
                </a:cxn>
                <a:cxn ang="0">
                  <a:pos x="T6" y="T7"/>
                </a:cxn>
                <a:cxn ang="0">
                  <a:pos x="T8" y="T9"/>
                </a:cxn>
              </a:cxnLst>
              <a:rect l="0" t="0" r="r" b="b"/>
              <a:pathLst>
                <a:path w="162" h="122">
                  <a:moveTo>
                    <a:pt x="154" y="103"/>
                  </a:moveTo>
                  <a:cubicBezTo>
                    <a:pt x="108" y="71"/>
                    <a:pt x="62" y="38"/>
                    <a:pt x="16" y="6"/>
                  </a:cubicBezTo>
                  <a:cubicBezTo>
                    <a:pt x="8" y="0"/>
                    <a:pt x="0" y="14"/>
                    <a:pt x="8" y="19"/>
                  </a:cubicBezTo>
                  <a:cubicBezTo>
                    <a:pt x="146" y="116"/>
                    <a:pt x="146" y="116"/>
                    <a:pt x="146" y="116"/>
                  </a:cubicBezTo>
                  <a:cubicBezTo>
                    <a:pt x="154" y="122"/>
                    <a:pt x="162" y="109"/>
                    <a:pt x="154" y="10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0" name="Freeform 182"/>
            <p:cNvSpPr>
              <a:spLocks/>
            </p:cNvSpPr>
            <p:nvPr/>
          </p:nvSpPr>
          <p:spPr bwMode="auto">
            <a:xfrm>
              <a:off x="10151214" y="3426805"/>
              <a:ext cx="93825" cy="150246"/>
            </a:xfrm>
            <a:custGeom>
              <a:avLst/>
              <a:gdLst>
                <a:gd name="T0" fmla="*/ 86 w 91"/>
                <a:gd name="T1" fmla="*/ 128 h 145"/>
                <a:gd name="T2" fmla="*/ 18 w 91"/>
                <a:gd name="T3" fmla="*/ 8 h 145"/>
                <a:gd name="T4" fmla="*/ 5 w 91"/>
                <a:gd name="T5" fmla="*/ 16 h 145"/>
                <a:gd name="T6" fmla="*/ 73 w 91"/>
                <a:gd name="T7" fmla="*/ 136 h 145"/>
                <a:gd name="T8" fmla="*/ 86 w 91"/>
                <a:gd name="T9" fmla="*/ 128 h 145"/>
              </a:gdLst>
              <a:ahLst/>
              <a:cxnLst>
                <a:cxn ang="0">
                  <a:pos x="T0" y="T1"/>
                </a:cxn>
                <a:cxn ang="0">
                  <a:pos x="T2" y="T3"/>
                </a:cxn>
                <a:cxn ang="0">
                  <a:pos x="T4" y="T5"/>
                </a:cxn>
                <a:cxn ang="0">
                  <a:pos x="T6" y="T7"/>
                </a:cxn>
                <a:cxn ang="0">
                  <a:pos x="T8" y="T9"/>
                </a:cxn>
              </a:cxnLst>
              <a:rect l="0" t="0" r="r" b="b"/>
              <a:pathLst>
                <a:path w="91" h="145">
                  <a:moveTo>
                    <a:pt x="86" y="128"/>
                  </a:moveTo>
                  <a:cubicBezTo>
                    <a:pt x="63" y="88"/>
                    <a:pt x="41" y="48"/>
                    <a:pt x="18" y="8"/>
                  </a:cubicBezTo>
                  <a:cubicBezTo>
                    <a:pt x="13" y="0"/>
                    <a:pt x="0" y="7"/>
                    <a:pt x="5" y="16"/>
                  </a:cubicBezTo>
                  <a:cubicBezTo>
                    <a:pt x="28" y="56"/>
                    <a:pt x="50" y="96"/>
                    <a:pt x="73" y="136"/>
                  </a:cubicBezTo>
                  <a:cubicBezTo>
                    <a:pt x="77" y="145"/>
                    <a:pt x="91" y="137"/>
                    <a:pt x="86" y="12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1" name="Freeform 183"/>
            <p:cNvSpPr>
              <a:spLocks/>
            </p:cNvSpPr>
            <p:nvPr/>
          </p:nvSpPr>
          <p:spPr bwMode="auto">
            <a:xfrm>
              <a:off x="11007682" y="3076864"/>
              <a:ext cx="271965" cy="717633"/>
            </a:xfrm>
            <a:custGeom>
              <a:avLst/>
              <a:gdLst>
                <a:gd name="T0" fmla="*/ 250 w 263"/>
                <a:gd name="T1" fmla="*/ 2 h 693"/>
                <a:gd name="T2" fmla="*/ 7 w 263"/>
                <a:gd name="T3" fmla="*/ 63 h 693"/>
                <a:gd name="T4" fmla="*/ 2 w 263"/>
                <a:gd name="T5" fmla="*/ 68 h 693"/>
                <a:gd name="T6" fmla="*/ 9 w 263"/>
                <a:gd name="T7" fmla="*/ 79 h 693"/>
                <a:gd name="T8" fmla="*/ 94 w 263"/>
                <a:gd name="T9" fmla="*/ 127 h 693"/>
                <a:gd name="T10" fmla="*/ 37 w 263"/>
                <a:gd name="T11" fmla="*/ 181 h 693"/>
                <a:gd name="T12" fmla="*/ 37 w 263"/>
                <a:gd name="T13" fmla="*/ 196 h 693"/>
                <a:gd name="T14" fmla="*/ 103 w 263"/>
                <a:gd name="T15" fmla="*/ 242 h 693"/>
                <a:gd name="T16" fmla="*/ 68 w 263"/>
                <a:gd name="T17" fmla="*/ 298 h 693"/>
                <a:gd name="T18" fmla="*/ 61 w 263"/>
                <a:gd name="T19" fmla="*/ 309 h 693"/>
                <a:gd name="T20" fmla="*/ 121 w 263"/>
                <a:gd name="T21" fmla="*/ 477 h 693"/>
                <a:gd name="T22" fmla="*/ 43 w 263"/>
                <a:gd name="T23" fmla="*/ 599 h 693"/>
                <a:gd name="T24" fmla="*/ 40 w 263"/>
                <a:gd name="T25" fmla="*/ 609 h 693"/>
                <a:gd name="T26" fmla="*/ 84 w 263"/>
                <a:gd name="T27" fmla="*/ 685 h 693"/>
                <a:gd name="T28" fmla="*/ 97 w 263"/>
                <a:gd name="T29" fmla="*/ 677 h 693"/>
                <a:gd name="T30" fmla="*/ 57 w 263"/>
                <a:gd name="T31" fmla="*/ 608 h 693"/>
                <a:gd name="T32" fmla="*/ 136 w 263"/>
                <a:gd name="T33" fmla="*/ 484 h 693"/>
                <a:gd name="T34" fmla="*/ 80 w 263"/>
                <a:gd name="T35" fmla="*/ 312 h 693"/>
                <a:gd name="T36" fmla="*/ 120 w 263"/>
                <a:gd name="T37" fmla="*/ 246 h 693"/>
                <a:gd name="T38" fmla="*/ 66 w 263"/>
                <a:gd name="T39" fmla="*/ 188 h 693"/>
                <a:gd name="T40" fmla="*/ 110 w 263"/>
                <a:gd name="T41" fmla="*/ 125 h 693"/>
                <a:gd name="T42" fmla="*/ 43 w 263"/>
                <a:gd name="T43" fmla="*/ 70 h 693"/>
                <a:gd name="T44" fmla="*/ 254 w 263"/>
                <a:gd name="T45" fmla="*/ 17 h 693"/>
                <a:gd name="T46" fmla="*/ 250 w 263"/>
                <a:gd name="T47" fmla="*/ 2 h 6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63" h="693">
                  <a:moveTo>
                    <a:pt x="250" y="2"/>
                  </a:moveTo>
                  <a:cubicBezTo>
                    <a:pt x="169" y="23"/>
                    <a:pt x="88" y="43"/>
                    <a:pt x="7" y="63"/>
                  </a:cubicBezTo>
                  <a:cubicBezTo>
                    <a:pt x="4" y="64"/>
                    <a:pt x="3" y="66"/>
                    <a:pt x="2" y="68"/>
                  </a:cubicBezTo>
                  <a:cubicBezTo>
                    <a:pt x="0" y="72"/>
                    <a:pt x="3" y="79"/>
                    <a:pt x="9" y="79"/>
                  </a:cubicBezTo>
                  <a:cubicBezTo>
                    <a:pt x="41" y="83"/>
                    <a:pt x="85" y="90"/>
                    <a:pt x="94" y="127"/>
                  </a:cubicBezTo>
                  <a:cubicBezTo>
                    <a:pt x="103" y="161"/>
                    <a:pt x="63" y="175"/>
                    <a:pt x="37" y="181"/>
                  </a:cubicBezTo>
                  <a:cubicBezTo>
                    <a:pt x="31" y="183"/>
                    <a:pt x="30" y="195"/>
                    <a:pt x="37" y="196"/>
                  </a:cubicBezTo>
                  <a:cubicBezTo>
                    <a:pt x="65" y="200"/>
                    <a:pt x="93" y="214"/>
                    <a:pt x="103" y="242"/>
                  </a:cubicBezTo>
                  <a:cubicBezTo>
                    <a:pt x="111" y="267"/>
                    <a:pt x="97" y="298"/>
                    <a:pt x="68" y="298"/>
                  </a:cubicBezTo>
                  <a:cubicBezTo>
                    <a:pt x="62" y="298"/>
                    <a:pt x="58" y="305"/>
                    <a:pt x="61" y="309"/>
                  </a:cubicBezTo>
                  <a:cubicBezTo>
                    <a:pt x="91" y="361"/>
                    <a:pt x="123" y="416"/>
                    <a:pt x="121" y="477"/>
                  </a:cubicBezTo>
                  <a:cubicBezTo>
                    <a:pt x="120" y="529"/>
                    <a:pt x="90" y="576"/>
                    <a:pt x="43" y="599"/>
                  </a:cubicBezTo>
                  <a:cubicBezTo>
                    <a:pt x="39" y="600"/>
                    <a:pt x="38" y="606"/>
                    <a:pt x="40" y="609"/>
                  </a:cubicBezTo>
                  <a:cubicBezTo>
                    <a:pt x="84" y="685"/>
                    <a:pt x="84" y="685"/>
                    <a:pt x="84" y="685"/>
                  </a:cubicBezTo>
                  <a:cubicBezTo>
                    <a:pt x="89" y="693"/>
                    <a:pt x="102" y="686"/>
                    <a:pt x="97" y="677"/>
                  </a:cubicBezTo>
                  <a:cubicBezTo>
                    <a:pt x="84" y="654"/>
                    <a:pt x="70" y="631"/>
                    <a:pt x="57" y="608"/>
                  </a:cubicBezTo>
                  <a:cubicBezTo>
                    <a:pt x="103" y="583"/>
                    <a:pt x="133" y="536"/>
                    <a:pt x="136" y="484"/>
                  </a:cubicBezTo>
                  <a:cubicBezTo>
                    <a:pt x="140" y="422"/>
                    <a:pt x="111" y="365"/>
                    <a:pt x="80" y="312"/>
                  </a:cubicBezTo>
                  <a:cubicBezTo>
                    <a:pt x="108" y="305"/>
                    <a:pt x="125" y="275"/>
                    <a:pt x="120" y="246"/>
                  </a:cubicBezTo>
                  <a:cubicBezTo>
                    <a:pt x="115" y="217"/>
                    <a:pt x="92" y="198"/>
                    <a:pt x="66" y="188"/>
                  </a:cubicBezTo>
                  <a:cubicBezTo>
                    <a:pt x="93" y="177"/>
                    <a:pt x="116" y="158"/>
                    <a:pt x="110" y="125"/>
                  </a:cubicBezTo>
                  <a:cubicBezTo>
                    <a:pt x="102" y="92"/>
                    <a:pt x="73" y="77"/>
                    <a:pt x="43" y="70"/>
                  </a:cubicBezTo>
                  <a:cubicBezTo>
                    <a:pt x="113" y="52"/>
                    <a:pt x="184" y="35"/>
                    <a:pt x="254" y="17"/>
                  </a:cubicBezTo>
                  <a:cubicBezTo>
                    <a:pt x="263" y="15"/>
                    <a:pt x="259" y="0"/>
                    <a:pt x="250" y="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2" name="Freeform 184"/>
            <p:cNvSpPr>
              <a:spLocks/>
            </p:cNvSpPr>
            <p:nvPr/>
          </p:nvSpPr>
          <p:spPr bwMode="auto">
            <a:xfrm>
              <a:off x="10014280" y="2086632"/>
              <a:ext cx="228856" cy="560413"/>
            </a:xfrm>
            <a:custGeom>
              <a:avLst/>
              <a:gdLst>
                <a:gd name="T0" fmla="*/ 219 w 221"/>
                <a:gd name="T1" fmla="*/ 279 h 541"/>
                <a:gd name="T2" fmla="*/ 99 w 221"/>
                <a:gd name="T3" fmla="*/ 10 h 541"/>
                <a:gd name="T4" fmla="*/ 85 w 221"/>
                <a:gd name="T5" fmla="*/ 14 h 541"/>
                <a:gd name="T6" fmla="*/ 200 w 221"/>
                <a:gd name="T7" fmla="*/ 277 h 541"/>
                <a:gd name="T8" fmla="*/ 112 w 221"/>
                <a:gd name="T9" fmla="*/ 393 h 541"/>
                <a:gd name="T10" fmla="*/ 48 w 221"/>
                <a:gd name="T11" fmla="*/ 428 h 541"/>
                <a:gd name="T12" fmla="*/ 49 w 221"/>
                <a:gd name="T13" fmla="*/ 498 h 541"/>
                <a:gd name="T14" fmla="*/ 6 w 221"/>
                <a:gd name="T15" fmla="*/ 522 h 541"/>
                <a:gd name="T16" fmla="*/ 17 w 221"/>
                <a:gd name="T17" fmla="*/ 533 h 541"/>
                <a:gd name="T18" fmla="*/ 62 w 221"/>
                <a:gd name="T19" fmla="*/ 512 h 541"/>
                <a:gd name="T20" fmla="*/ 67 w 221"/>
                <a:gd name="T21" fmla="*/ 499 h 541"/>
                <a:gd name="T22" fmla="*/ 61 w 221"/>
                <a:gd name="T23" fmla="*/ 436 h 541"/>
                <a:gd name="T24" fmla="*/ 118 w 221"/>
                <a:gd name="T25" fmla="*/ 409 h 541"/>
                <a:gd name="T26" fmla="*/ 127 w 221"/>
                <a:gd name="T27" fmla="*/ 401 h 541"/>
                <a:gd name="T28" fmla="*/ 214 w 221"/>
                <a:gd name="T29" fmla="*/ 290 h 541"/>
                <a:gd name="T30" fmla="*/ 219 w 221"/>
                <a:gd name="T31" fmla="*/ 279 h 5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21" h="541">
                  <a:moveTo>
                    <a:pt x="219" y="279"/>
                  </a:moveTo>
                  <a:cubicBezTo>
                    <a:pt x="168" y="194"/>
                    <a:pt x="128" y="104"/>
                    <a:pt x="99" y="10"/>
                  </a:cubicBezTo>
                  <a:cubicBezTo>
                    <a:pt x="97" y="0"/>
                    <a:pt x="82" y="4"/>
                    <a:pt x="85" y="14"/>
                  </a:cubicBezTo>
                  <a:cubicBezTo>
                    <a:pt x="113" y="106"/>
                    <a:pt x="152" y="194"/>
                    <a:pt x="200" y="277"/>
                  </a:cubicBezTo>
                  <a:cubicBezTo>
                    <a:pt x="148" y="290"/>
                    <a:pt x="111" y="339"/>
                    <a:pt x="112" y="393"/>
                  </a:cubicBezTo>
                  <a:cubicBezTo>
                    <a:pt x="86" y="393"/>
                    <a:pt x="61" y="405"/>
                    <a:pt x="48" y="428"/>
                  </a:cubicBezTo>
                  <a:cubicBezTo>
                    <a:pt x="35" y="450"/>
                    <a:pt x="37" y="476"/>
                    <a:pt x="49" y="498"/>
                  </a:cubicBezTo>
                  <a:cubicBezTo>
                    <a:pt x="32" y="500"/>
                    <a:pt x="17" y="509"/>
                    <a:pt x="6" y="522"/>
                  </a:cubicBezTo>
                  <a:cubicBezTo>
                    <a:pt x="0" y="530"/>
                    <a:pt x="11" y="541"/>
                    <a:pt x="17" y="533"/>
                  </a:cubicBezTo>
                  <a:cubicBezTo>
                    <a:pt x="28" y="519"/>
                    <a:pt x="44" y="511"/>
                    <a:pt x="62" y="512"/>
                  </a:cubicBezTo>
                  <a:cubicBezTo>
                    <a:pt x="69" y="512"/>
                    <a:pt x="71" y="503"/>
                    <a:pt x="67" y="499"/>
                  </a:cubicBezTo>
                  <a:cubicBezTo>
                    <a:pt x="53" y="482"/>
                    <a:pt x="50" y="456"/>
                    <a:pt x="61" y="436"/>
                  </a:cubicBezTo>
                  <a:cubicBezTo>
                    <a:pt x="72" y="416"/>
                    <a:pt x="96" y="405"/>
                    <a:pt x="118" y="409"/>
                  </a:cubicBezTo>
                  <a:cubicBezTo>
                    <a:pt x="122" y="409"/>
                    <a:pt x="128" y="407"/>
                    <a:pt x="127" y="401"/>
                  </a:cubicBezTo>
                  <a:cubicBezTo>
                    <a:pt x="122" y="347"/>
                    <a:pt x="160" y="299"/>
                    <a:pt x="214" y="290"/>
                  </a:cubicBezTo>
                  <a:cubicBezTo>
                    <a:pt x="219" y="289"/>
                    <a:pt x="221" y="283"/>
                    <a:pt x="219" y="27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3" name="Freeform 185"/>
            <p:cNvSpPr>
              <a:spLocks/>
            </p:cNvSpPr>
            <p:nvPr/>
          </p:nvSpPr>
          <p:spPr bwMode="auto">
            <a:xfrm>
              <a:off x="11185822" y="2166510"/>
              <a:ext cx="112843" cy="181944"/>
            </a:xfrm>
            <a:custGeom>
              <a:avLst/>
              <a:gdLst>
                <a:gd name="T0" fmla="*/ 91 w 109"/>
                <a:gd name="T1" fmla="*/ 8 h 176"/>
                <a:gd name="T2" fmla="*/ 5 w 109"/>
                <a:gd name="T3" fmla="*/ 159 h 176"/>
                <a:gd name="T4" fmla="*/ 18 w 109"/>
                <a:gd name="T5" fmla="*/ 167 h 176"/>
                <a:gd name="T6" fmla="*/ 104 w 109"/>
                <a:gd name="T7" fmla="*/ 16 h 176"/>
                <a:gd name="T8" fmla="*/ 91 w 109"/>
                <a:gd name="T9" fmla="*/ 8 h 176"/>
              </a:gdLst>
              <a:ahLst/>
              <a:cxnLst>
                <a:cxn ang="0">
                  <a:pos x="T0" y="T1"/>
                </a:cxn>
                <a:cxn ang="0">
                  <a:pos x="T2" y="T3"/>
                </a:cxn>
                <a:cxn ang="0">
                  <a:pos x="T4" y="T5"/>
                </a:cxn>
                <a:cxn ang="0">
                  <a:pos x="T6" y="T7"/>
                </a:cxn>
                <a:cxn ang="0">
                  <a:pos x="T8" y="T9"/>
                </a:cxn>
              </a:cxnLst>
              <a:rect l="0" t="0" r="r" b="b"/>
              <a:pathLst>
                <a:path w="109" h="176">
                  <a:moveTo>
                    <a:pt x="91" y="8"/>
                  </a:moveTo>
                  <a:cubicBezTo>
                    <a:pt x="62" y="59"/>
                    <a:pt x="33" y="109"/>
                    <a:pt x="5" y="159"/>
                  </a:cubicBezTo>
                  <a:cubicBezTo>
                    <a:pt x="0" y="168"/>
                    <a:pt x="13" y="176"/>
                    <a:pt x="18" y="167"/>
                  </a:cubicBezTo>
                  <a:cubicBezTo>
                    <a:pt x="104" y="16"/>
                    <a:pt x="104" y="16"/>
                    <a:pt x="104" y="16"/>
                  </a:cubicBezTo>
                  <a:cubicBezTo>
                    <a:pt x="109" y="8"/>
                    <a:pt x="96" y="0"/>
                    <a:pt x="91"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4" name="Freeform 186"/>
            <p:cNvSpPr>
              <a:spLocks/>
            </p:cNvSpPr>
            <p:nvPr/>
          </p:nvSpPr>
          <p:spPr bwMode="auto">
            <a:xfrm>
              <a:off x="11245413" y="2231807"/>
              <a:ext cx="138835" cy="111575"/>
            </a:xfrm>
            <a:custGeom>
              <a:avLst/>
              <a:gdLst>
                <a:gd name="T0" fmla="*/ 131 w 134"/>
                <a:gd name="T1" fmla="*/ 3 h 108"/>
                <a:gd name="T2" fmla="*/ 120 w 134"/>
                <a:gd name="T3" fmla="*/ 3 h 108"/>
                <a:gd name="T4" fmla="*/ 3 w 134"/>
                <a:gd name="T5" fmla="*/ 94 h 108"/>
                <a:gd name="T6" fmla="*/ 3 w 134"/>
                <a:gd name="T7" fmla="*/ 104 h 108"/>
                <a:gd name="T8" fmla="*/ 14 w 134"/>
                <a:gd name="T9" fmla="*/ 104 h 108"/>
                <a:gd name="T10" fmla="*/ 131 w 134"/>
                <a:gd name="T11" fmla="*/ 14 h 108"/>
                <a:gd name="T12" fmla="*/ 131 w 134"/>
                <a:gd name="T13" fmla="*/ 3 h 108"/>
              </a:gdLst>
              <a:ahLst/>
              <a:cxnLst>
                <a:cxn ang="0">
                  <a:pos x="T0" y="T1"/>
                </a:cxn>
                <a:cxn ang="0">
                  <a:pos x="T2" y="T3"/>
                </a:cxn>
                <a:cxn ang="0">
                  <a:pos x="T4" y="T5"/>
                </a:cxn>
                <a:cxn ang="0">
                  <a:pos x="T6" y="T7"/>
                </a:cxn>
                <a:cxn ang="0">
                  <a:pos x="T8" y="T9"/>
                </a:cxn>
                <a:cxn ang="0">
                  <a:pos x="T10" y="T11"/>
                </a:cxn>
                <a:cxn ang="0">
                  <a:pos x="T12" y="T13"/>
                </a:cxn>
              </a:cxnLst>
              <a:rect l="0" t="0" r="r" b="b"/>
              <a:pathLst>
                <a:path w="134" h="108">
                  <a:moveTo>
                    <a:pt x="131" y="3"/>
                  </a:moveTo>
                  <a:cubicBezTo>
                    <a:pt x="128" y="0"/>
                    <a:pt x="123" y="1"/>
                    <a:pt x="120" y="3"/>
                  </a:cubicBezTo>
                  <a:cubicBezTo>
                    <a:pt x="81" y="33"/>
                    <a:pt x="42" y="63"/>
                    <a:pt x="3" y="94"/>
                  </a:cubicBezTo>
                  <a:cubicBezTo>
                    <a:pt x="0" y="96"/>
                    <a:pt x="0" y="102"/>
                    <a:pt x="3" y="104"/>
                  </a:cubicBezTo>
                  <a:cubicBezTo>
                    <a:pt x="6" y="108"/>
                    <a:pt x="11" y="107"/>
                    <a:pt x="14" y="104"/>
                  </a:cubicBezTo>
                  <a:cubicBezTo>
                    <a:pt x="131" y="14"/>
                    <a:pt x="131" y="14"/>
                    <a:pt x="131" y="14"/>
                  </a:cubicBezTo>
                  <a:cubicBezTo>
                    <a:pt x="134" y="11"/>
                    <a:pt x="134" y="6"/>
                    <a:pt x="131"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5" name="Freeform 187"/>
            <p:cNvSpPr>
              <a:spLocks/>
            </p:cNvSpPr>
            <p:nvPr/>
          </p:nvSpPr>
          <p:spPr bwMode="auto">
            <a:xfrm>
              <a:off x="8421795" y="2107553"/>
              <a:ext cx="133764" cy="167363"/>
            </a:xfrm>
            <a:custGeom>
              <a:avLst/>
              <a:gdLst>
                <a:gd name="T0" fmla="*/ 112 w 129"/>
                <a:gd name="T1" fmla="*/ 9 h 162"/>
                <a:gd name="T2" fmla="*/ 8 w 129"/>
                <a:gd name="T3" fmla="*/ 143 h 162"/>
                <a:gd name="T4" fmla="*/ 15 w 129"/>
                <a:gd name="T5" fmla="*/ 156 h 162"/>
                <a:gd name="T6" fmla="*/ 125 w 129"/>
                <a:gd name="T7" fmla="*/ 17 h 162"/>
                <a:gd name="T8" fmla="*/ 112 w 129"/>
                <a:gd name="T9" fmla="*/ 9 h 162"/>
              </a:gdLst>
              <a:ahLst/>
              <a:cxnLst>
                <a:cxn ang="0">
                  <a:pos x="T0" y="T1"/>
                </a:cxn>
                <a:cxn ang="0">
                  <a:pos x="T2" y="T3"/>
                </a:cxn>
                <a:cxn ang="0">
                  <a:pos x="T4" y="T5"/>
                </a:cxn>
                <a:cxn ang="0">
                  <a:pos x="T6" y="T7"/>
                </a:cxn>
                <a:cxn ang="0">
                  <a:pos x="T8" y="T9"/>
                </a:cxn>
              </a:cxnLst>
              <a:rect l="0" t="0" r="r" b="b"/>
              <a:pathLst>
                <a:path w="129" h="162">
                  <a:moveTo>
                    <a:pt x="112" y="9"/>
                  </a:moveTo>
                  <a:cubicBezTo>
                    <a:pt x="89" y="62"/>
                    <a:pt x="53" y="108"/>
                    <a:pt x="8" y="143"/>
                  </a:cubicBezTo>
                  <a:cubicBezTo>
                    <a:pt x="0" y="149"/>
                    <a:pt x="8" y="162"/>
                    <a:pt x="15" y="156"/>
                  </a:cubicBezTo>
                  <a:cubicBezTo>
                    <a:pt x="63" y="120"/>
                    <a:pt x="101" y="72"/>
                    <a:pt x="125" y="17"/>
                  </a:cubicBezTo>
                  <a:cubicBezTo>
                    <a:pt x="129" y="8"/>
                    <a:pt x="116" y="0"/>
                    <a:pt x="112" y="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6" name="Freeform 188"/>
            <p:cNvSpPr>
              <a:spLocks/>
            </p:cNvSpPr>
            <p:nvPr/>
          </p:nvSpPr>
          <p:spPr bwMode="auto">
            <a:xfrm>
              <a:off x="8400240" y="2106285"/>
              <a:ext cx="47546" cy="153416"/>
            </a:xfrm>
            <a:custGeom>
              <a:avLst/>
              <a:gdLst>
                <a:gd name="T0" fmla="*/ 31 w 46"/>
                <a:gd name="T1" fmla="*/ 10 h 148"/>
                <a:gd name="T2" fmla="*/ 4 w 46"/>
                <a:gd name="T3" fmla="*/ 131 h 148"/>
                <a:gd name="T4" fmla="*/ 17 w 46"/>
                <a:gd name="T5" fmla="*/ 139 h 148"/>
                <a:gd name="T6" fmla="*/ 46 w 46"/>
                <a:gd name="T7" fmla="*/ 10 h 148"/>
                <a:gd name="T8" fmla="*/ 31 w 46"/>
                <a:gd name="T9" fmla="*/ 10 h 148"/>
              </a:gdLst>
              <a:ahLst/>
              <a:cxnLst>
                <a:cxn ang="0">
                  <a:pos x="T0" y="T1"/>
                </a:cxn>
                <a:cxn ang="0">
                  <a:pos x="T2" y="T3"/>
                </a:cxn>
                <a:cxn ang="0">
                  <a:pos x="T4" y="T5"/>
                </a:cxn>
                <a:cxn ang="0">
                  <a:pos x="T6" y="T7"/>
                </a:cxn>
                <a:cxn ang="0">
                  <a:pos x="T8" y="T9"/>
                </a:cxn>
              </a:cxnLst>
              <a:rect l="0" t="0" r="r" b="b"/>
              <a:pathLst>
                <a:path w="46" h="148">
                  <a:moveTo>
                    <a:pt x="31" y="10"/>
                  </a:moveTo>
                  <a:cubicBezTo>
                    <a:pt x="31" y="52"/>
                    <a:pt x="22" y="94"/>
                    <a:pt x="4" y="131"/>
                  </a:cubicBezTo>
                  <a:cubicBezTo>
                    <a:pt x="0" y="140"/>
                    <a:pt x="13" y="148"/>
                    <a:pt x="17" y="139"/>
                  </a:cubicBezTo>
                  <a:cubicBezTo>
                    <a:pt x="37" y="99"/>
                    <a:pt x="46" y="55"/>
                    <a:pt x="46" y="10"/>
                  </a:cubicBezTo>
                  <a:cubicBezTo>
                    <a:pt x="46" y="0"/>
                    <a:pt x="30" y="0"/>
                    <a:pt x="31"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7" name="Freeform 189"/>
            <p:cNvSpPr>
              <a:spLocks/>
            </p:cNvSpPr>
            <p:nvPr/>
          </p:nvSpPr>
          <p:spPr bwMode="auto">
            <a:xfrm>
              <a:off x="7569764" y="3160546"/>
              <a:ext cx="251679" cy="162291"/>
            </a:xfrm>
            <a:custGeom>
              <a:avLst/>
              <a:gdLst>
                <a:gd name="T0" fmla="*/ 230 w 243"/>
                <a:gd name="T1" fmla="*/ 2 h 157"/>
                <a:gd name="T2" fmla="*/ 6 w 243"/>
                <a:gd name="T3" fmla="*/ 138 h 157"/>
                <a:gd name="T4" fmla="*/ 17 w 243"/>
                <a:gd name="T5" fmla="*/ 149 h 157"/>
                <a:gd name="T6" fmla="*/ 234 w 243"/>
                <a:gd name="T7" fmla="*/ 17 h 157"/>
                <a:gd name="T8" fmla="*/ 230 w 243"/>
                <a:gd name="T9" fmla="*/ 2 h 157"/>
              </a:gdLst>
              <a:ahLst/>
              <a:cxnLst>
                <a:cxn ang="0">
                  <a:pos x="T0" y="T1"/>
                </a:cxn>
                <a:cxn ang="0">
                  <a:pos x="T2" y="T3"/>
                </a:cxn>
                <a:cxn ang="0">
                  <a:pos x="T4" y="T5"/>
                </a:cxn>
                <a:cxn ang="0">
                  <a:pos x="T6" y="T7"/>
                </a:cxn>
                <a:cxn ang="0">
                  <a:pos x="T8" y="T9"/>
                </a:cxn>
              </a:cxnLst>
              <a:rect l="0" t="0" r="r" b="b"/>
              <a:pathLst>
                <a:path w="243" h="157">
                  <a:moveTo>
                    <a:pt x="230" y="2"/>
                  </a:moveTo>
                  <a:cubicBezTo>
                    <a:pt x="143" y="21"/>
                    <a:pt x="63" y="70"/>
                    <a:pt x="6" y="138"/>
                  </a:cubicBezTo>
                  <a:cubicBezTo>
                    <a:pt x="0" y="146"/>
                    <a:pt x="11" y="157"/>
                    <a:pt x="17" y="149"/>
                  </a:cubicBezTo>
                  <a:cubicBezTo>
                    <a:pt x="73" y="82"/>
                    <a:pt x="149" y="35"/>
                    <a:pt x="234" y="17"/>
                  </a:cubicBezTo>
                  <a:cubicBezTo>
                    <a:pt x="243" y="14"/>
                    <a:pt x="239" y="0"/>
                    <a:pt x="230" y="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8" name="Freeform 190"/>
            <p:cNvSpPr>
              <a:spLocks/>
            </p:cNvSpPr>
            <p:nvPr/>
          </p:nvSpPr>
          <p:spPr bwMode="auto">
            <a:xfrm>
              <a:off x="7550112" y="3116169"/>
              <a:ext cx="264992" cy="50716"/>
            </a:xfrm>
            <a:custGeom>
              <a:avLst/>
              <a:gdLst>
                <a:gd name="T0" fmla="*/ 247 w 256"/>
                <a:gd name="T1" fmla="*/ 20 h 49"/>
                <a:gd name="T2" fmla="*/ 9 w 256"/>
                <a:gd name="T3" fmla="*/ 31 h 49"/>
                <a:gd name="T4" fmla="*/ 13 w 256"/>
                <a:gd name="T5" fmla="*/ 45 h 49"/>
                <a:gd name="T6" fmla="*/ 243 w 256"/>
                <a:gd name="T7" fmla="*/ 34 h 49"/>
                <a:gd name="T8" fmla="*/ 247 w 256"/>
                <a:gd name="T9" fmla="*/ 20 h 49"/>
              </a:gdLst>
              <a:ahLst/>
              <a:cxnLst>
                <a:cxn ang="0">
                  <a:pos x="T0" y="T1"/>
                </a:cxn>
                <a:cxn ang="0">
                  <a:pos x="T2" y="T3"/>
                </a:cxn>
                <a:cxn ang="0">
                  <a:pos x="T4" y="T5"/>
                </a:cxn>
                <a:cxn ang="0">
                  <a:pos x="T6" y="T7"/>
                </a:cxn>
                <a:cxn ang="0">
                  <a:pos x="T8" y="T9"/>
                </a:cxn>
              </a:cxnLst>
              <a:rect l="0" t="0" r="r" b="b"/>
              <a:pathLst>
                <a:path w="256" h="49">
                  <a:moveTo>
                    <a:pt x="247" y="20"/>
                  </a:moveTo>
                  <a:cubicBezTo>
                    <a:pt x="168" y="0"/>
                    <a:pt x="85" y="3"/>
                    <a:pt x="9" y="31"/>
                  </a:cubicBezTo>
                  <a:cubicBezTo>
                    <a:pt x="0" y="34"/>
                    <a:pt x="4" y="49"/>
                    <a:pt x="13" y="45"/>
                  </a:cubicBezTo>
                  <a:cubicBezTo>
                    <a:pt x="87" y="19"/>
                    <a:pt x="167" y="15"/>
                    <a:pt x="243" y="34"/>
                  </a:cubicBezTo>
                  <a:cubicBezTo>
                    <a:pt x="252" y="37"/>
                    <a:pt x="256" y="22"/>
                    <a:pt x="247" y="2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39" name="Freeform 191"/>
            <p:cNvSpPr>
              <a:spLocks/>
            </p:cNvSpPr>
            <p:nvPr/>
          </p:nvSpPr>
          <p:spPr bwMode="auto">
            <a:xfrm>
              <a:off x="7832854" y="3250567"/>
              <a:ext cx="59591" cy="143273"/>
            </a:xfrm>
            <a:custGeom>
              <a:avLst/>
              <a:gdLst>
                <a:gd name="T0" fmla="*/ 39 w 58"/>
                <a:gd name="T1" fmla="*/ 8 h 138"/>
                <a:gd name="T2" fmla="*/ 0 w 58"/>
                <a:gd name="T3" fmla="*/ 128 h 138"/>
                <a:gd name="T4" fmla="*/ 15 w 58"/>
                <a:gd name="T5" fmla="*/ 128 h 138"/>
                <a:gd name="T6" fmla="*/ 52 w 58"/>
                <a:gd name="T7" fmla="*/ 16 h 138"/>
                <a:gd name="T8" fmla="*/ 39 w 58"/>
                <a:gd name="T9" fmla="*/ 8 h 138"/>
              </a:gdLst>
              <a:ahLst/>
              <a:cxnLst>
                <a:cxn ang="0">
                  <a:pos x="T0" y="T1"/>
                </a:cxn>
                <a:cxn ang="0">
                  <a:pos x="T2" y="T3"/>
                </a:cxn>
                <a:cxn ang="0">
                  <a:pos x="T4" y="T5"/>
                </a:cxn>
                <a:cxn ang="0">
                  <a:pos x="T6" y="T7"/>
                </a:cxn>
                <a:cxn ang="0">
                  <a:pos x="T8" y="T9"/>
                </a:cxn>
              </a:cxnLst>
              <a:rect l="0" t="0" r="r" b="b"/>
              <a:pathLst>
                <a:path w="58" h="138">
                  <a:moveTo>
                    <a:pt x="39" y="8"/>
                  </a:moveTo>
                  <a:cubicBezTo>
                    <a:pt x="15" y="43"/>
                    <a:pt x="1" y="85"/>
                    <a:pt x="0" y="128"/>
                  </a:cubicBezTo>
                  <a:cubicBezTo>
                    <a:pt x="0" y="138"/>
                    <a:pt x="15" y="138"/>
                    <a:pt x="15" y="128"/>
                  </a:cubicBezTo>
                  <a:cubicBezTo>
                    <a:pt x="16" y="88"/>
                    <a:pt x="29" y="49"/>
                    <a:pt x="52" y="16"/>
                  </a:cubicBezTo>
                  <a:cubicBezTo>
                    <a:pt x="58" y="8"/>
                    <a:pt x="45" y="0"/>
                    <a:pt x="39"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0" name="Freeform 192"/>
            <p:cNvSpPr>
              <a:spLocks/>
            </p:cNvSpPr>
            <p:nvPr/>
          </p:nvSpPr>
          <p:spPr bwMode="auto">
            <a:xfrm>
              <a:off x="7880401" y="3305721"/>
              <a:ext cx="31064" cy="110941"/>
            </a:xfrm>
            <a:custGeom>
              <a:avLst/>
              <a:gdLst>
                <a:gd name="T0" fmla="*/ 28 w 30"/>
                <a:gd name="T1" fmla="*/ 97 h 107"/>
                <a:gd name="T2" fmla="*/ 24 w 30"/>
                <a:gd name="T3" fmla="*/ 14 h 107"/>
                <a:gd name="T4" fmla="*/ 9 w 30"/>
                <a:gd name="T5" fmla="*/ 10 h 107"/>
                <a:gd name="T6" fmla="*/ 14 w 30"/>
                <a:gd name="T7" fmla="*/ 101 h 107"/>
                <a:gd name="T8" fmla="*/ 23 w 30"/>
                <a:gd name="T9" fmla="*/ 106 h 107"/>
                <a:gd name="T10" fmla="*/ 28 w 30"/>
                <a:gd name="T11" fmla="*/ 97 h 107"/>
              </a:gdLst>
              <a:ahLst/>
              <a:cxnLst>
                <a:cxn ang="0">
                  <a:pos x="T0" y="T1"/>
                </a:cxn>
                <a:cxn ang="0">
                  <a:pos x="T2" y="T3"/>
                </a:cxn>
                <a:cxn ang="0">
                  <a:pos x="T4" y="T5"/>
                </a:cxn>
                <a:cxn ang="0">
                  <a:pos x="T6" y="T7"/>
                </a:cxn>
                <a:cxn ang="0">
                  <a:pos x="T8" y="T9"/>
                </a:cxn>
                <a:cxn ang="0">
                  <a:pos x="T10" y="T11"/>
                </a:cxn>
              </a:cxnLst>
              <a:rect l="0" t="0" r="r" b="b"/>
              <a:pathLst>
                <a:path w="30" h="107">
                  <a:moveTo>
                    <a:pt x="28" y="97"/>
                  </a:moveTo>
                  <a:cubicBezTo>
                    <a:pt x="17" y="70"/>
                    <a:pt x="15" y="41"/>
                    <a:pt x="24" y="14"/>
                  </a:cubicBezTo>
                  <a:cubicBezTo>
                    <a:pt x="27" y="4"/>
                    <a:pt x="12" y="0"/>
                    <a:pt x="9" y="10"/>
                  </a:cubicBezTo>
                  <a:cubicBezTo>
                    <a:pt x="0" y="39"/>
                    <a:pt x="2" y="72"/>
                    <a:pt x="14" y="101"/>
                  </a:cubicBezTo>
                  <a:cubicBezTo>
                    <a:pt x="15" y="105"/>
                    <a:pt x="19" y="107"/>
                    <a:pt x="23" y="106"/>
                  </a:cubicBezTo>
                  <a:cubicBezTo>
                    <a:pt x="27" y="105"/>
                    <a:pt x="30" y="101"/>
                    <a:pt x="28" y="97"/>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1" name="Freeform 193"/>
            <p:cNvSpPr>
              <a:spLocks/>
            </p:cNvSpPr>
            <p:nvPr/>
          </p:nvSpPr>
          <p:spPr bwMode="auto">
            <a:xfrm>
              <a:off x="7957109" y="3978977"/>
              <a:ext cx="310636" cy="424113"/>
            </a:xfrm>
            <a:custGeom>
              <a:avLst/>
              <a:gdLst>
                <a:gd name="T0" fmla="*/ 293 w 300"/>
                <a:gd name="T1" fmla="*/ 392 h 410"/>
                <a:gd name="T2" fmla="*/ 135 w 300"/>
                <a:gd name="T3" fmla="*/ 278 h 410"/>
                <a:gd name="T4" fmla="*/ 66 w 300"/>
                <a:gd name="T5" fmla="*/ 210 h 410"/>
                <a:gd name="T6" fmla="*/ 28 w 300"/>
                <a:gd name="T7" fmla="*/ 122 h 410"/>
                <a:gd name="T8" fmla="*/ 30 w 300"/>
                <a:gd name="T9" fmla="*/ 13 h 410"/>
                <a:gd name="T10" fmla="*/ 16 w 300"/>
                <a:gd name="T11" fmla="*/ 9 h 410"/>
                <a:gd name="T12" fmla="*/ 42 w 300"/>
                <a:gd name="T13" fmla="*/ 200 h 410"/>
                <a:gd name="T14" fmla="*/ 190 w 300"/>
                <a:gd name="T15" fmla="*/ 332 h 410"/>
                <a:gd name="T16" fmla="*/ 282 w 300"/>
                <a:gd name="T17" fmla="*/ 403 h 410"/>
                <a:gd name="T18" fmla="*/ 293 w 300"/>
                <a:gd name="T19" fmla="*/ 392 h 4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410">
                  <a:moveTo>
                    <a:pt x="293" y="392"/>
                  </a:moveTo>
                  <a:cubicBezTo>
                    <a:pt x="248" y="344"/>
                    <a:pt x="188" y="316"/>
                    <a:pt x="135" y="278"/>
                  </a:cubicBezTo>
                  <a:cubicBezTo>
                    <a:pt x="109" y="259"/>
                    <a:pt x="84" y="237"/>
                    <a:pt x="66" y="210"/>
                  </a:cubicBezTo>
                  <a:cubicBezTo>
                    <a:pt x="48" y="183"/>
                    <a:pt x="35" y="153"/>
                    <a:pt x="28" y="122"/>
                  </a:cubicBezTo>
                  <a:cubicBezTo>
                    <a:pt x="21" y="86"/>
                    <a:pt x="22" y="49"/>
                    <a:pt x="30" y="13"/>
                  </a:cubicBezTo>
                  <a:cubicBezTo>
                    <a:pt x="33" y="4"/>
                    <a:pt x="18" y="0"/>
                    <a:pt x="16" y="9"/>
                  </a:cubicBezTo>
                  <a:cubicBezTo>
                    <a:pt x="0" y="73"/>
                    <a:pt x="9" y="143"/>
                    <a:pt x="42" y="200"/>
                  </a:cubicBezTo>
                  <a:cubicBezTo>
                    <a:pt x="76" y="260"/>
                    <a:pt x="133" y="296"/>
                    <a:pt x="190" y="332"/>
                  </a:cubicBezTo>
                  <a:cubicBezTo>
                    <a:pt x="223" y="353"/>
                    <a:pt x="255" y="374"/>
                    <a:pt x="282" y="403"/>
                  </a:cubicBezTo>
                  <a:cubicBezTo>
                    <a:pt x="289" y="410"/>
                    <a:pt x="300" y="399"/>
                    <a:pt x="293" y="392"/>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2" name="Freeform 194"/>
            <p:cNvSpPr>
              <a:spLocks/>
            </p:cNvSpPr>
            <p:nvPr/>
          </p:nvSpPr>
          <p:spPr bwMode="auto">
            <a:xfrm>
              <a:off x="8286129" y="4438591"/>
              <a:ext cx="77976" cy="156586"/>
            </a:xfrm>
            <a:custGeom>
              <a:avLst/>
              <a:gdLst>
                <a:gd name="T0" fmla="*/ 19 w 75"/>
                <a:gd name="T1" fmla="*/ 8 h 151"/>
                <a:gd name="T2" fmla="*/ 5 w 75"/>
                <a:gd name="T3" fmla="*/ 16 h 151"/>
                <a:gd name="T4" fmla="*/ 59 w 75"/>
                <a:gd name="T5" fmla="*/ 141 h 151"/>
                <a:gd name="T6" fmla="*/ 73 w 75"/>
                <a:gd name="T7" fmla="*/ 137 h 151"/>
                <a:gd name="T8" fmla="*/ 19 w 75"/>
                <a:gd name="T9" fmla="*/ 8 h 151"/>
              </a:gdLst>
              <a:ahLst/>
              <a:cxnLst>
                <a:cxn ang="0">
                  <a:pos x="T0" y="T1"/>
                </a:cxn>
                <a:cxn ang="0">
                  <a:pos x="T2" y="T3"/>
                </a:cxn>
                <a:cxn ang="0">
                  <a:pos x="T4" y="T5"/>
                </a:cxn>
                <a:cxn ang="0">
                  <a:pos x="T6" y="T7"/>
                </a:cxn>
                <a:cxn ang="0">
                  <a:pos x="T8" y="T9"/>
                </a:cxn>
              </a:cxnLst>
              <a:rect l="0" t="0" r="r" b="b"/>
              <a:pathLst>
                <a:path w="75" h="151">
                  <a:moveTo>
                    <a:pt x="19" y="8"/>
                  </a:moveTo>
                  <a:cubicBezTo>
                    <a:pt x="13" y="0"/>
                    <a:pt x="0" y="8"/>
                    <a:pt x="5" y="16"/>
                  </a:cubicBezTo>
                  <a:cubicBezTo>
                    <a:pt x="32" y="53"/>
                    <a:pt x="51" y="96"/>
                    <a:pt x="59" y="141"/>
                  </a:cubicBezTo>
                  <a:cubicBezTo>
                    <a:pt x="60" y="151"/>
                    <a:pt x="75" y="147"/>
                    <a:pt x="73" y="137"/>
                  </a:cubicBezTo>
                  <a:cubicBezTo>
                    <a:pt x="65" y="91"/>
                    <a:pt x="46" y="46"/>
                    <a:pt x="19" y="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3" name="Freeform 195"/>
            <p:cNvSpPr>
              <a:spLocks/>
            </p:cNvSpPr>
            <p:nvPr/>
          </p:nvSpPr>
          <p:spPr bwMode="auto">
            <a:xfrm>
              <a:off x="8199912" y="4392947"/>
              <a:ext cx="71636" cy="95093"/>
            </a:xfrm>
            <a:custGeom>
              <a:avLst/>
              <a:gdLst>
                <a:gd name="T0" fmla="*/ 63 w 69"/>
                <a:gd name="T1" fmla="*/ 76 h 92"/>
                <a:gd name="T2" fmla="*/ 19 w 69"/>
                <a:gd name="T3" fmla="*/ 9 h 92"/>
                <a:gd name="T4" fmla="*/ 6 w 69"/>
                <a:gd name="T5" fmla="*/ 16 h 92"/>
                <a:gd name="T6" fmla="*/ 50 w 69"/>
                <a:gd name="T7" fmla="*/ 84 h 92"/>
                <a:gd name="T8" fmla="*/ 63 w 69"/>
                <a:gd name="T9" fmla="*/ 76 h 92"/>
              </a:gdLst>
              <a:ahLst/>
              <a:cxnLst>
                <a:cxn ang="0">
                  <a:pos x="T0" y="T1"/>
                </a:cxn>
                <a:cxn ang="0">
                  <a:pos x="T2" y="T3"/>
                </a:cxn>
                <a:cxn ang="0">
                  <a:pos x="T4" y="T5"/>
                </a:cxn>
                <a:cxn ang="0">
                  <a:pos x="T6" y="T7"/>
                </a:cxn>
                <a:cxn ang="0">
                  <a:pos x="T8" y="T9"/>
                </a:cxn>
              </a:cxnLst>
              <a:rect l="0" t="0" r="r" b="b"/>
              <a:pathLst>
                <a:path w="69" h="92">
                  <a:moveTo>
                    <a:pt x="63" y="76"/>
                  </a:moveTo>
                  <a:cubicBezTo>
                    <a:pt x="19" y="9"/>
                    <a:pt x="19" y="9"/>
                    <a:pt x="19" y="9"/>
                  </a:cubicBezTo>
                  <a:cubicBezTo>
                    <a:pt x="14" y="0"/>
                    <a:pt x="0" y="8"/>
                    <a:pt x="6" y="16"/>
                  </a:cubicBezTo>
                  <a:cubicBezTo>
                    <a:pt x="50" y="84"/>
                    <a:pt x="50" y="84"/>
                    <a:pt x="50" y="84"/>
                  </a:cubicBezTo>
                  <a:cubicBezTo>
                    <a:pt x="56" y="92"/>
                    <a:pt x="69" y="85"/>
                    <a:pt x="63" y="76"/>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4" name="Freeform 196"/>
            <p:cNvSpPr>
              <a:spLocks/>
            </p:cNvSpPr>
            <p:nvPr/>
          </p:nvSpPr>
          <p:spPr bwMode="auto">
            <a:xfrm>
              <a:off x="7520950" y="4157751"/>
              <a:ext cx="70369" cy="252947"/>
            </a:xfrm>
            <a:custGeom>
              <a:avLst/>
              <a:gdLst>
                <a:gd name="T0" fmla="*/ 62 w 68"/>
                <a:gd name="T1" fmla="*/ 228 h 244"/>
                <a:gd name="T2" fmla="*/ 57 w 68"/>
                <a:gd name="T3" fmla="*/ 16 h 244"/>
                <a:gd name="T4" fmla="*/ 44 w 68"/>
                <a:gd name="T5" fmla="*/ 9 h 244"/>
                <a:gd name="T6" fmla="*/ 49 w 68"/>
                <a:gd name="T7" fmla="*/ 236 h 244"/>
                <a:gd name="T8" fmla="*/ 62 w 68"/>
                <a:gd name="T9" fmla="*/ 228 h 244"/>
              </a:gdLst>
              <a:ahLst/>
              <a:cxnLst>
                <a:cxn ang="0">
                  <a:pos x="T0" y="T1"/>
                </a:cxn>
                <a:cxn ang="0">
                  <a:pos x="T2" y="T3"/>
                </a:cxn>
                <a:cxn ang="0">
                  <a:pos x="T4" y="T5"/>
                </a:cxn>
                <a:cxn ang="0">
                  <a:pos x="T6" y="T7"/>
                </a:cxn>
                <a:cxn ang="0">
                  <a:pos x="T8" y="T9"/>
                </a:cxn>
              </a:cxnLst>
              <a:rect l="0" t="0" r="r" b="b"/>
              <a:pathLst>
                <a:path w="68" h="244">
                  <a:moveTo>
                    <a:pt x="62" y="228"/>
                  </a:moveTo>
                  <a:cubicBezTo>
                    <a:pt x="18" y="166"/>
                    <a:pt x="16" y="80"/>
                    <a:pt x="57" y="16"/>
                  </a:cubicBezTo>
                  <a:cubicBezTo>
                    <a:pt x="62" y="8"/>
                    <a:pt x="49" y="0"/>
                    <a:pt x="44" y="9"/>
                  </a:cubicBezTo>
                  <a:cubicBezTo>
                    <a:pt x="0" y="77"/>
                    <a:pt x="2" y="170"/>
                    <a:pt x="49" y="236"/>
                  </a:cubicBezTo>
                  <a:cubicBezTo>
                    <a:pt x="55" y="244"/>
                    <a:pt x="68" y="236"/>
                    <a:pt x="62" y="228"/>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5" name="Freeform 197"/>
            <p:cNvSpPr>
              <a:spLocks/>
            </p:cNvSpPr>
            <p:nvPr/>
          </p:nvSpPr>
          <p:spPr bwMode="auto">
            <a:xfrm>
              <a:off x="7601462" y="4303560"/>
              <a:ext cx="55154" cy="97628"/>
            </a:xfrm>
            <a:custGeom>
              <a:avLst/>
              <a:gdLst>
                <a:gd name="T0" fmla="*/ 45 w 53"/>
                <a:gd name="T1" fmla="*/ 77 h 94"/>
                <a:gd name="T2" fmla="*/ 15 w 53"/>
                <a:gd name="T3" fmla="*/ 10 h 94"/>
                <a:gd name="T4" fmla="*/ 0 w 53"/>
                <a:gd name="T5" fmla="*/ 10 h 94"/>
                <a:gd name="T6" fmla="*/ 35 w 53"/>
                <a:gd name="T7" fmla="*/ 88 h 94"/>
                <a:gd name="T8" fmla="*/ 45 w 53"/>
                <a:gd name="T9" fmla="*/ 77 h 94"/>
              </a:gdLst>
              <a:ahLst/>
              <a:cxnLst>
                <a:cxn ang="0">
                  <a:pos x="T0" y="T1"/>
                </a:cxn>
                <a:cxn ang="0">
                  <a:pos x="T2" y="T3"/>
                </a:cxn>
                <a:cxn ang="0">
                  <a:pos x="T4" y="T5"/>
                </a:cxn>
                <a:cxn ang="0">
                  <a:pos x="T6" y="T7"/>
                </a:cxn>
                <a:cxn ang="0">
                  <a:pos x="T8" y="T9"/>
                </a:cxn>
              </a:cxnLst>
              <a:rect l="0" t="0" r="r" b="b"/>
              <a:pathLst>
                <a:path w="53" h="94">
                  <a:moveTo>
                    <a:pt x="45" y="77"/>
                  </a:moveTo>
                  <a:cubicBezTo>
                    <a:pt x="27" y="60"/>
                    <a:pt x="15" y="36"/>
                    <a:pt x="15" y="10"/>
                  </a:cubicBezTo>
                  <a:cubicBezTo>
                    <a:pt x="15" y="1"/>
                    <a:pt x="0" y="0"/>
                    <a:pt x="0" y="10"/>
                  </a:cubicBezTo>
                  <a:cubicBezTo>
                    <a:pt x="0" y="39"/>
                    <a:pt x="13" y="68"/>
                    <a:pt x="35" y="88"/>
                  </a:cubicBezTo>
                  <a:cubicBezTo>
                    <a:pt x="42" y="94"/>
                    <a:pt x="53" y="83"/>
                    <a:pt x="45" y="77"/>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6" name="Freeform 198"/>
            <p:cNvSpPr>
              <a:spLocks/>
            </p:cNvSpPr>
            <p:nvPr/>
          </p:nvSpPr>
          <p:spPr bwMode="auto">
            <a:xfrm>
              <a:off x="8549219" y="2455592"/>
              <a:ext cx="78610" cy="458347"/>
            </a:xfrm>
            <a:custGeom>
              <a:avLst/>
              <a:gdLst>
                <a:gd name="T0" fmla="*/ 52 w 76"/>
                <a:gd name="T1" fmla="*/ 10 h 443"/>
                <a:gd name="T2" fmla="*/ 37 w 76"/>
                <a:gd name="T3" fmla="*/ 14 h 443"/>
                <a:gd name="T4" fmla="*/ 3 w 76"/>
                <a:gd name="T5" fmla="*/ 430 h 443"/>
                <a:gd name="T6" fmla="*/ 18 w 76"/>
                <a:gd name="T7" fmla="*/ 434 h 443"/>
                <a:gd name="T8" fmla="*/ 52 w 76"/>
                <a:gd name="T9" fmla="*/ 10 h 443"/>
              </a:gdLst>
              <a:ahLst/>
              <a:cxnLst>
                <a:cxn ang="0">
                  <a:pos x="T0" y="T1"/>
                </a:cxn>
                <a:cxn ang="0">
                  <a:pos x="T2" y="T3"/>
                </a:cxn>
                <a:cxn ang="0">
                  <a:pos x="T4" y="T5"/>
                </a:cxn>
                <a:cxn ang="0">
                  <a:pos x="T6" y="T7"/>
                </a:cxn>
                <a:cxn ang="0">
                  <a:pos x="T8" y="T9"/>
                </a:cxn>
              </a:cxnLst>
              <a:rect l="0" t="0" r="r" b="b"/>
              <a:pathLst>
                <a:path w="76" h="443">
                  <a:moveTo>
                    <a:pt x="52" y="10"/>
                  </a:moveTo>
                  <a:cubicBezTo>
                    <a:pt x="50" y="0"/>
                    <a:pt x="35" y="5"/>
                    <a:pt x="37" y="14"/>
                  </a:cubicBezTo>
                  <a:cubicBezTo>
                    <a:pt x="61" y="153"/>
                    <a:pt x="49" y="297"/>
                    <a:pt x="3" y="430"/>
                  </a:cubicBezTo>
                  <a:cubicBezTo>
                    <a:pt x="0" y="439"/>
                    <a:pt x="15" y="443"/>
                    <a:pt x="18" y="434"/>
                  </a:cubicBezTo>
                  <a:cubicBezTo>
                    <a:pt x="65" y="298"/>
                    <a:pt x="76" y="152"/>
                    <a:pt x="52"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7" name="Freeform 199"/>
            <p:cNvSpPr>
              <a:spLocks/>
            </p:cNvSpPr>
            <p:nvPr/>
          </p:nvSpPr>
          <p:spPr bwMode="auto">
            <a:xfrm>
              <a:off x="8478850" y="2613446"/>
              <a:ext cx="98262" cy="265626"/>
            </a:xfrm>
            <a:custGeom>
              <a:avLst/>
              <a:gdLst>
                <a:gd name="T0" fmla="*/ 78 w 95"/>
                <a:gd name="T1" fmla="*/ 10 h 256"/>
                <a:gd name="T2" fmla="*/ 4 w 95"/>
                <a:gd name="T3" fmla="*/ 239 h 256"/>
                <a:gd name="T4" fmla="*/ 17 w 95"/>
                <a:gd name="T5" fmla="*/ 247 h 256"/>
                <a:gd name="T6" fmla="*/ 93 w 95"/>
                <a:gd name="T7" fmla="*/ 14 h 256"/>
                <a:gd name="T8" fmla="*/ 78 w 95"/>
                <a:gd name="T9" fmla="*/ 10 h 256"/>
              </a:gdLst>
              <a:ahLst/>
              <a:cxnLst>
                <a:cxn ang="0">
                  <a:pos x="T0" y="T1"/>
                </a:cxn>
                <a:cxn ang="0">
                  <a:pos x="T2" y="T3"/>
                </a:cxn>
                <a:cxn ang="0">
                  <a:pos x="T4" y="T5"/>
                </a:cxn>
                <a:cxn ang="0">
                  <a:pos x="T6" y="T7"/>
                </a:cxn>
                <a:cxn ang="0">
                  <a:pos x="T8" y="T9"/>
                </a:cxn>
              </a:cxnLst>
              <a:rect l="0" t="0" r="r" b="b"/>
              <a:pathLst>
                <a:path w="95" h="256">
                  <a:moveTo>
                    <a:pt x="78" y="10"/>
                  </a:moveTo>
                  <a:cubicBezTo>
                    <a:pt x="62" y="89"/>
                    <a:pt x="37" y="166"/>
                    <a:pt x="4" y="239"/>
                  </a:cubicBezTo>
                  <a:cubicBezTo>
                    <a:pt x="0" y="248"/>
                    <a:pt x="13" y="256"/>
                    <a:pt x="17" y="247"/>
                  </a:cubicBezTo>
                  <a:cubicBezTo>
                    <a:pt x="51" y="172"/>
                    <a:pt x="77" y="94"/>
                    <a:pt x="93" y="14"/>
                  </a:cubicBezTo>
                  <a:cubicBezTo>
                    <a:pt x="95" y="5"/>
                    <a:pt x="80" y="0"/>
                    <a:pt x="78" y="1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8" name="Freeform 200"/>
            <p:cNvSpPr>
              <a:spLocks noEditPoints="1"/>
            </p:cNvSpPr>
            <p:nvPr/>
          </p:nvSpPr>
          <p:spPr bwMode="auto">
            <a:xfrm>
              <a:off x="7690849" y="2783345"/>
              <a:ext cx="389246" cy="576896"/>
            </a:xfrm>
            <a:custGeom>
              <a:avLst/>
              <a:gdLst>
                <a:gd name="T0" fmla="*/ 363 w 376"/>
                <a:gd name="T1" fmla="*/ 115 h 557"/>
                <a:gd name="T2" fmla="*/ 310 w 376"/>
                <a:gd name="T3" fmla="*/ 110 h 557"/>
                <a:gd name="T4" fmla="*/ 263 w 376"/>
                <a:gd name="T5" fmla="*/ 159 h 557"/>
                <a:gd name="T6" fmla="*/ 226 w 376"/>
                <a:gd name="T7" fmla="*/ 222 h 557"/>
                <a:gd name="T8" fmla="*/ 193 w 376"/>
                <a:gd name="T9" fmla="*/ 332 h 557"/>
                <a:gd name="T10" fmla="*/ 150 w 376"/>
                <a:gd name="T11" fmla="*/ 191 h 557"/>
                <a:gd name="T12" fmla="*/ 114 w 376"/>
                <a:gd name="T13" fmla="*/ 101 h 557"/>
                <a:gd name="T14" fmla="*/ 93 w 376"/>
                <a:gd name="T15" fmla="*/ 56 h 557"/>
                <a:gd name="T16" fmla="*/ 72 w 376"/>
                <a:gd name="T17" fmla="*/ 20 h 557"/>
                <a:gd name="T18" fmla="*/ 12 w 376"/>
                <a:gd name="T19" fmla="*/ 22 h 557"/>
                <a:gd name="T20" fmla="*/ 9 w 376"/>
                <a:gd name="T21" fmla="*/ 91 h 557"/>
                <a:gd name="T22" fmla="*/ 64 w 376"/>
                <a:gd name="T23" fmla="*/ 249 h 557"/>
                <a:gd name="T24" fmla="*/ 175 w 376"/>
                <a:gd name="T25" fmla="*/ 392 h 557"/>
                <a:gd name="T26" fmla="*/ 115 w 376"/>
                <a:gd name="T27" fmla="*/ 472 h 557"/>
                <a:gd name="T28" fmla="*/ 109 w 376"/>
                <a:gd name="T29" fmla="*/ 501 h 557"/>
                <a:gd name="T30" fmla="*/ 131 w 376"/>
                <a:gd name="T31" fmla="*/ 512 h 557"/>
                <a:gd name="T32" fmla="*/ 153 w 376"/>
                <a:gd name="T33" fmla="*/ 490 h 557"/>
                <a:gd name="T34" fmla="*/ 172 w 376"/>
                <a:gd name="T35" fmla="*/ 462 h 557"/>
                <a:gd name="T36" fmla="*/ 202 w 376"/>
                <a:gd name="T37" fmla="*/ 396 h 557"/>
                <a:gd name="T38" fmla="*/ 310 w 376"/>
                <a:gd name="T39" fmla="*/ 548 h 557"/>
                <a:gd name="T40" fmla="*/ 324 w 376"/>
                <a:gd name="T41" fmla="*/ 544 h 557"/>
                <a:gd name="T42" fmla="*/ 211 w 376"/>
                <a:gd name="T43" fmla="*/ 384 h 557"/>
                <a:gd name="T44" fmla="*/ 303 w 376"/>
                <a:gd name="T45" fmla="*/ 291 h 557"/>
                <a:gd name="T46" fmla="*/ 341 w 376"/>
                <a:gd name="T47" fmla="*/ 231 h 557"/>
                <a:gd name="T48" fmla="*/ 368 w 376"/>
                <a:gd name="T49" fmla="*/ 169 h 557"/>
                <a:gd name="T50" fmla="*/ 363 w 376"/>
                <a:gd name="T51" fmla="*/ 115 h 557"/>
                <a:gd name="T52" fmla="*/ 33 w 376"/>
                <a:gd name="T53" fmla="*/ 129 h 557"/>
                <a:gd name="T54" fmla="*/ 20 w 376"/>
                <a:gd name="T55" fmla="*/ 56 h 557"/>
                <a:gd name="T56" fmla="*/ 28 w 376"/>
                <a:gd name="T57" fmla="*/ 26 h 557"/>
                <a:gd name="T58" fmla="*/ 62 w 376"/>
                <a:gd name="T59" fmla="*/ 32 h 557"/>
                <a:gd name="T60" fmla="*/ 82 w 376"/>
                <a:gd name="T61" fmla="*/ 68 h 557"/>
                <a:gd name="T62" fmla="*/ 101 w 376"/>
                <a:gd name="T63" fmla="*/ 109 h 557"/>
                <a:gd name="T64" fmla="*/ 134 w 376"/>
                <a:gd name="T65" fmla="*/ 192 h 557"/>
                <a:gd name="T66" fmla="*/ 189 w 376"/>
                <a:gd name="T67" fmla="*/ 382 h 557"/>
                <a:gd name="T68" fmla="*/ 188 w 376"/>
                <a:gd name="T69" fmla="*/ 383 h 557"/>
                <a:gd name="T70" fmla="*/ 33 w 376"/>
                <a:gd name="T71" fmla="*/ 129 h 557"/>
                <a:gd name="T72" fmla="*/ 137 w 376"/>
                <a:gd name="T73" fmla="*/ 486 h 557"/>
                <a:gd name="T74" fmla="*/ 128 w 376"/>
                <a:gd name="T75" fmla="*/ 496 h 557"/>
                <a:gd name="T76" fmla="*/ 123 w 376"/>
                <a:gd name="T77" fmla="*/ 496 h 557"/>
                <a:gd name="T78" fmla="*/ 126 w 376"/>
                <a:gd name="T79" fmla="*/ 485 h 557"/>
                <a:gd name="T80" fmla="*/ 131 w 376"/>
                <a:gd name="T81" fmla="*/ 473 h 557"/>
                <a:gd name="T82" fmla="*/ 157 w 376"/>
                <a:gd name="T83" fmla="*/ 431 h 557"/>
                <a:gd name="T84" fmla="*/ 182 w 376"/>
                <a:gd name="T85" fmla="*/ 406 h 557"/>
                <a:gd name="T86" fmla="*/ 137 w 376"/>
                <a:gd name="T87" fmla="*/ 486 h 557"/>
                <a:gd name="T88" fmla="*/ 353 w 376"/>
                <a:gd name="T89" fmla="*/ 168 h 557"/>
                <a:gd name="T90" fmla="*/ 295 w 376"/>
                <a:gd name="T91" fmla="*/ 276 h 557"/>
                <a:gd name="T92" fmla="*/ 205 w 376"/>
                <a:gd name="T93" fmla="*/ 369 h 557"/>
                <a:gd name="T94" fmla="*/ 294 w 376"/>
                <a:gd name="T95" fmla="*/ 144 h 557"/>
                <a:gd name="T96" fmla="*/ 347 w 376"/>
                <a:gd name="T97" fmla="*/ 121 h 557"/>
                <a:gd name="T98" fmla="*/ 353 w 376"/>
                <a:gd name="T99" fmla="*/ 168 h 5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76" h="557">
                  <a:moveTo>
                    <a:pt x="363" y="115"/>
                  </a:moveTo>
                  <a:cubicBezTo>
                    <a:pt x="350" y="99"/>
                    <a:pt x="328" y="100"/>
                    <a:pt x="310" y="110"/>
                  </a:cubicBezTo>
                  <a:cubicBezTo>
                    <a:pt x="290" y="122"/>
                    <a:pt x="276" y="141"/>
                    <a:pt x="263" y="159"/>
                  </a:cubicBezTo>
                  <a:cubicBezTo>
                    <a:pt x="248" y="179"/>
                    <a:pt x="236" y="200"/>
                    <a:pt x="226" y="222"/>
                  </a:cubicBezTo>
                  <a:cubicBezTo>
                    <a:pt x="209" y="257"/>
                    <a:pt x="199" y="294"/>
                    <a:pt x="193" y="332"/>
                  </a:cubicBezTo>
                  <a:cubicBezTo>
                    <a:pt x="181" y="285"/>
                    <a:pt x="167" y="238"/>
                    <a:pt x="150" y="191"/>
                  </a:cubicBezTo>
                  <a:cubicBezTo>
                    <a:pt x="139" y="161"/>
                    <a:pt x="127" y="131"/>
                    <a:pt x="114" y="101"/>
                  </a:cubicBezTo>
                  <a:cubicBezTo>
                    <a:pt x="107" y="86"/>
                    <a:pt x="100" y="71"/>
                    <a:pt x="93" y="56"/>
                  </a:cubicBezTo>
                  <a:cubicBezTo>
                    <a:pt x="87" y="43"/>
                    <a:pt x="81" y="30"/>
                    <a:pt x="72" y="20"/>
                  </a:cubicBezTo>
                  <a:cubicBezTo>
                    <a:pt x="55" y="3"/>
                    <a:pt x="26" y="0"/>
                    <a:pt x="12" y="22"/>
                  </a:cubicBezTo>
                  <a:cubicBezTo>
                    <a:pt x="0" y="42"/>
                    <a:pt x="5" y="69"/>
                    <a:pt x="9" y="91"/>
                  </a:cubicBezTo>
                  <a:cubicBezTo>
                    <a:pt x="19" y="147"/>
                    <a:pt x="38" y="200"/>
                    <a:pt x="64" y="249"/>
                  </a:cubicBezTo>
                  <a:cubicBezTo>
                    <a:pt x="92" y="303"/>
                    <a:pt x="130" y="351"/>
                    <a:pt x="175" y="392"/>
                  </a:cubicBezTo>
                  <a:cubicBezTo>
                    <a:pt x="148" y="413"/>
                    <a:pt x="127" y="440"/>
                    <a:pt x="115" y="472"/>
                  </a:cubicBezTo>
                  <a:cubicBezTo>
                    <a:pt x="111" y="481"/>
                    <a:pt x="106" y="491"/>
                    <a:pt x="109" y="501"/>
                  </a:cubicBezTo>
                  <a:cubicBezTo>
                    <a:pt x="111" y="511"/>
                    <a:pt x="121" y="515"/>
                    <a:pt x="131" y="512"/>
                  </a:cubicBezTo>
                  <a:cubicBezTo>
                    <a:pt x="140" y="508"/>
                    <a:pt x="147" y="498"/>
                    <a:pt x="153" y="490"/>
                  </a:cubicBezTo>
                  <a:cubicBezTo>
                    <a:pt x="160" y="481"/>
                    <a:pt x="166" y="472"/>
                    <a:pt x="172" y="462"/>
                  </a:cubicBezTo>
                  <a:cubicBezTo>
                    <a:pt x="185" y="441"/>
                    <a:pt x="195" y="419"/>
                    <a:pt x="202" y="396"/>
                  </a:cubicBezTo>
                  <a:cubicBezTo>
                    <a:pt x="253" y="433"/>
                    <a:pt x="292" y="487"/>
                    <a:pt x="310" y="548"/>
                  </a:cubicBezTo>
                  <a:cubicBezTo>
                    <a:pt x="312" y="557"/>
                    <a:pt x="327" y="553"/>
                    <a:pt x="324" y="544"/>
                  </a:cubicBezTo>
                  <a:cubicBezTo>
                    <a:pt x="305" y="480"/>
                    <a:pt x="265" y="423"/>
                    <a:pt x="211" y="384"/>
                  </a:cubicBezTo>
                  <a:cubicBezTo>
                    <a:pt x="246" y="357"/>
                    <a:pt x="277" y="326"/>
                    <a:pt x="303" y="291"/>
                  </a:cubicBezTo>
                  <a:cubicBezTo>
                    <a:pt x="317" y="272"/>
                    <a:pt x="330" y="252"/>
                    <a:pt x="341" y="231"/>
                  </a:cubicBezTo>
                  <a:cubicBezTo>
                    <a:pt x="351" y="212"/>
                    <a:pt x="362" y="191"/>
                    <a:pt x="368" y="169"/>
                  </a:cubicBezTo>
                  <a:cubicBezTo>
                    <a:pt x="373" y="152"/>
                    <a:pt x="376" y="130"/>
                    <a:pt x="363" y="115"/>
                  </a:cubicBezTo>
                  <a:moveTo>
                    <a:pt x="33" y="129"/>
                  </a:moveTo>
                  <a:cubicBezTo>
                    <a:pt x="27" y="106"/>
                    <a:pt x="21" y="80"/>
                    <a:pt x="20" y="56"/>
                  </a:cubicBezTo>
                  <a:cubicBezTo>
                    <a:pt x="20" y="46"/>
                    <a:pt x="21" y="34"/>
                    <a:pt x="28" y="26"/>
                  </a:cubicBezTo>
                  <a:cubicBezTo>
                    <a:pt x="38" y="16"/>
                    <a:pt x="54" y="23"/>
                    <a:pt x="62" y="32"/>
                  </a:cubicBezTo>
                  <a:cubicBezTo>
                    <a:pt x="71" y="42"/>
                    <a:pt x="76" y="56"/>
                    <a:pt x="82" y="68"/>
                  </a:cubicBezTo>
                  <a:cubicBezTo>
                    <a:pt x="89" y="82"/>
                    <a:pt x="95" y="95"/>
                    <a:pt x="101" y="109"/>
                  </a:cubicBezTo>
                  <a:cubicBezTo>
                    <a:pt x="113" y="136"/>
                    <a:pt x="124" y="164"/>
                    <a:pt x="134" y="192"/>
                  </a:cubicBezTo>
                  <a:cubicBezTo>
                    <a:pt x="157" y="254"/>
                    <a:pt x="175" y="318"/>
                    <a:pt x="189" y="382"/>
                  </a:cubicBezTo>
                  <a:cubicBezTo>
                    <a:pt x="189" y="383"/>
                    <a:pt x="189" y="383"/>
                    <a:pt x="188" y="383"/>
                  </a:cubicBezTo>
                  <a:cubicBezTo>
                    <a:pt x="113" y="316"/>
                    <a:pt x="58" y="227"/>
                    <a:pt x="33" y="129"/>
                  </a:cubicBezTo>
                  <a:moveTo>
                    <a:pt x="137" y="486"/>
                  </a:moveTo>
                  <a:cubicBezTo>
                    <a:pt x="134" y="489"/>
                    <a:pt x="132" y="493"/>
                    <a:pt x="128" y="496"/>
                  </a:cubicBezTo>
                  <a:cubicBezTo>
                    <a:pt x="126" y="498"/>
                    <a:pt x="124" y="499"/>
                    <a:pt x="123" y="496"/>
                  </a:cubicBezTo>
                  <a:cubicBezTo>
                    <a:pt x="123" y="492"/>
                    <a:pt x="125" y="488"/>
                    <a:pt x="126" y="485"/>
                  </a:cubicBezTo>
                  <a:cubicBezTo>
                    <a:pt x="127" y="481"/>
                    <a:pt x="129" y="477"/>
                    <a:pt x="131" y="473"/>
                  </a:cubicBezTo>
                  <a:cubicBezTo>
                    <a:pt x="137" y="458"/>
                    <a:pt x="146" y="443"/>
                    <a:pt x="157" y="431"/>
                  </a:cubicBezTo>
                  <a:cubicBezTo>
                    <a:pt x="164" y="422"/>
                    <a:pt x="173" y="414"/>
                    <a:pt x="182" y="406"/>
                  </a:cubicBezTo>
                  <a:cubicBezTo>
                    <a:pt x="171" y="435"/>
                    <a:pt x="156" y="463"/>
                    <a:pt x="137" y="486"/>
                  </a:cubicBezTo>
                  <a:moveTo>
                    <a:pt x="353" y="168"/>
                  </a:moveTo>
                  <a:cubicBezTo>
                    <a:pt x="341" y="206"/>
                    <a:pt x="319" y="243"/>
                    <a:pt x="295" y="276"/>
                  </a:cubicBezTo>
                  <a:cubicBezTo>
                    <a:pt x="270" y="311"/>
                    <a:pt x="240" y="342"/>
                    <a:pt x="205" y="369"/>
                  </a:cubicBezTo>
                  <a:cubicBezTo>
                    <a:pt x="209" y="287"/>
                    <a:pt x="240" y="206"/>
                    <a:pt x="294" y="144"/>
                  </a:cubicBezTo>
                  <a:cubicBezTo>
                    <a:pt x="306" y="131"/>
                    <a:pt x="329" y="109"/>
                    <a:pt x="347" y="121"/>
                  </a:cubicBezTo>
                  <a:cubicBezTo>
                    <a:pt x="362" y="131"/>
                    <a:pt x="357" y="154"/>
                    <a:pt x="353" y="168"/>
                  </a:cubicBezTo>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49" name="Freeform 201"/>
            <p:cNvSpPr>
              <a:spLocks noEditPoints="1"/>
            </p:cNvSpPr>
            <p:nvPr/>
          </p:nvSpPr>
          <p:spPr bwMode="auto">
            <a:xfrm>
              <a:off x="8634168" y="3353901"/>
              <a:ext cx="2079994" cy="2597932"/>
            </a:xfrm>
            <a:custGeom>
              <a:avLst/>
              <a:gdLst>
                <a:gd name="T0" fmla="*/ 1705 w 2009"/>
                <a:gd name="T1" fmla="*/ 23 h 2508"/>
                <a:gd name="T2" fmla="*/ 1746 w 2009"/>
                <a:gd name="T3" fmla="*/ 76 h 2508"/>
                <a:gd name="T4" fmla="*/ 1678 w 2009"/>
                <a:gd name="T5" fmla="*/ 88 h 2508"/>
                <a:gd name="T6" fmla="*/ 1943 w 2009"/>
                <a:gd name="T7" fmla="*/ 320 h 2508"/>
                <a:gd name="T8" fmla="*/ 1133 w 2009"/>
                <a:gd name="T9" fmla="*/ 332 h 2508"/>
                <a:gd name="T10" fmla="*/ 1075 w 2009"/>
                <a:gd name="T11" fmla="*/ 297 h 2508"/>
                <a:gd name="T12" fmla="*/ 1070 w 2009"/>
                <a:gd name="T13" fmla="*/ 365 h 2508"/>
                <a:gd name="T14" fmla="*/ 665 w 2009"/>
                <a:gd name="T15" fmla="*/ 478 h 2508"/>
                <a:gd name="T16" fmla="*/ 274 w 2009"/>
                <a:gd name="T17" fmla="*/ 708 h 2508"/>
                <a:gd name="T18" fmla="*/ 291 w 2009"/>
                <a:gd name="T19" fmla="*/ 633 h 2508"/>
                <a:gd name="T20" fmla="*/ 226 w 2009"/>
                <a:gd name="T21" fmla="*/ 660 h 2508"/>
                <a:gd name="T22" fmla="*/ 320 w 2009"/>
                <a:gd name="T23" fmla="*/ 1131 h 2508"/>
                <a:gd name="T24" fmla="*/ 1157 w 2009"/>
                <a:gd name="T25" fmla="*/ 614 h 2508"/>
                <a:gd name="T26" fmla="*/ 739 w 2009"/>
                <a:gd name="T27" fmla="*/ 1241 h 2508"/>
                <a:gd name="T28" fmla="*/ 258 w 2009"/>
                <a:gd name="T29" fmla="*/ 865 h 2508"/>
                <a:gd name="T30" fmla="*/ 216 w 2009"/>
                <a:gd name="T31" fmla="*/ 913 h 2508"/>
                <a:gd name="T32" fmla="*/ 285 w 2009"/>
                <a:gd name="T33" fmla="*/ 930 h 2508"/>
                <a:gd name="T34" fmla="*/ 558 w 2009"/>
                <a:gd name="T35" fmla="*/ 1535 h 2508"/>
                <a:gd name="T36" fmla="*/ 421 w 2009"/>
                <a:gd name="T37" fmla="*/ 1835 h 2508"/>
                <a:gd name="T38" fmla="*/ 399 w 2009"/>
                <a:gd name="T39" fmla="*/ 1760 h 2508"/>
                <a:gd name="T40" fmla="*/ 356 w 2009"/>
                <a:gd name="T41" fmla="*/ 1816 h 2508"/>
                <a:gd name="T42" fmla="*/ 842 w 2009"/>
                <a:gd name="T43" fmla="*/ 1673 h 2508"/>
                <a:gd name="T44" fmla="*/ 773 w 2009"/>
                <a:gd name="T45" fmla="*/ 1664 h 2508"/>
                <a:gd name="T46" fmla="*/ 789 w 2009"/>
                <a:gd name="T47" fmla="*/ 1731 h 2508"/>
                <a:gd name="T48" fmla="*/ 842 w 2009"/>
                <a:gd name="T49" fmla="*/ 1673 h 2508"/>
                <a:gd name="T50" fmla="*/ 1035 w 2009"/>
                <a:gd name="T51" fmla="*/ 1255 h 2508"/>
                <a:gd name="T52" fmla="*/ 972 w 2009"/>
                <a:gd name="T53" fmla="*/ 1293 h 2508"/>
                <a:gd name="T54" fmla="*/ 1037 w 2009"/>
                <a:gd name="T55" fmla="*/ 1320 h 2508"/>
                <a:gd name="T56" fmla="*/ 1445 w 2009"/>
                <a:gd name="T57" fmla="*/ 1275 h 2508"/>
                <a:gd name="T58" fmla="*/ 1061 w 2009"/>
                <a:gd name="T59" fmla="*/ 1671 h 2508"/>
                <a:gd name="T60" fmla="*/ 1197 w 2009"/>
                <a:gd name="T61" fmla="*/ 1936 h 2508"/>
                <a:gd name="T62" fmla="*/ 880 w 2009"/>
                <a:gd name="T63" fmla="*/ 2304 h 2508"/>
                <a:gd name="T64" fmla="*/ 422 w 2009"/>
                <a:gd name="T65" fmla="*/ 2140 h 2508"/>
                <a:gd name="T66" fmla="*/ 385 w 2009"/>
                <a:gd name="T67" fmla="*/ 2344 h 2508"/>
                <a:gd name="T68" fmla="*/ 380 w 2009"/>
                <a:gd name="T69" fmla="*/ 2412 h 2508"/>
                <a:gd name="T70" fmla="*/ 443 w 2009"/>
                <a:gd name="T71" fmla="*/ 2379 h 2508"/>
                <a:gd name="T72" fmla="*/ 705 w 2009"/>
                <a:gd name="T73" fmla="*/ 2414 h 2508"/>
                <a:gd name="T74" fmla="*/ 678 w 2009"/>
                <a:gd name="T75" fmla="*/ 2479 h 2508"/>
                <a:gd name="T76" fmla="*/ 745 w 2009"/>
                <a:gd name="T77" fmla="*/ 2467 h 2508"/>
                <a:gd name="T78" fmla="*/ 1151 w 2009"/>
                <a:gd name="T79" fmla="*/ 2386 h 2508"/>
                <a:gd name="T80" fmla="*/ 1217 w 2009"/>
                <a:gd name="T81" fmla="*/ 2108 h 2508"/>
                <a:gd name="T82" fmla="*/ 1226 w 2009"/>
                <a:gd name="T83" fmla="*/ 2178 h 2508"/>
                <a:gd name="T84" fmla="*/ 1285 w 2009"/>
                <a:gd name="T85" fmla="*/ 2131 h 2508"/>
                <a:gd name="T86" fmla="*/ 1430 w 2009"/>
                <a:gd name="T87" fmla="*/ 2358 h 2508"/>
                <a:gd name="T88" fmla="*/ 1442 w 2009"/>
                <a:gd name="T89" fmla="*/ 2425 h 2508"/>
                <a:gd name="T90" fmla="*/ 1495 w 2009"/>
                <a:gd name="T91" fmla="*/ 2384 h 2508"/>
                <a:gd name="T92" fmla="*/ 1508 w 2009"/>
                <a:gd name="T93" fmla="*/ 1905 h 2508"/>
                <a:gd name="T94" fmla="*/ 1481 w 2009"/>
                <a:gd name="T95" fmla="*/ 1970 h 2508"/>
                <a:gd name="T96" fmla="*/ 1546 w 2009"/>
                <a:gd name="T97" fmla="*/ 1968 h 2508"/>
                <a:gd name="T98" fmla="*/ 1749 w 2009"/>
                <a:gd name="T99" fmla="*/ 2214 h 2508"/>
                <a:gd name="T100" fmla="*/ 1737 w 2009"/>
                <a:gd name="T101" fmla="*/ 2146 h 2508"/>
                <a:gd name="T102" fmla="*/ 1684 w 2009"/>
                <a:gd name="T103" fmla="*/ 2187 h 2508"/>
                <a:gd name="T104" fmla="*/ 1759 w 2009"/>
                <a:gd name="T105" fmla="*/ 2436 h 2508"/>
                <a:gd name="T106" fmla="*/ 1696 w 2009"/>
                <a:gd name="T107" fmla="*/ 2469 h 2508"/>
                <a:gd name="T108" fmla="*/ 1754 w 2009"/>
                <a:gd name="T109" fmla="*/ 2504 h 2508"/>
                <a:gd name="T110" fmla="*/ 948 w 2009"/>
                <a:gd name="T111" fmla="*/ 608 h 2508"/>
                <a:gd name="T112" fmla="*/ 394 w 2009"/>
                <a:gd name="T113" fmla="*/ 472 h 2508"/>
                <a:gd name="T114" fmla="*/ 1960 w 2009"/>
                <a:gd name="T115" fmla="*/ 0 h 25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009" h="2508">
                  <a:moveTo>
                    <a:pt x="1669" y="71"/>
                  </a:moveTo>
                  <a:cubicBezTo>
                    <a:pt x="1668" y="68"/>
                    <a:pt x="1668" y="64"/>
                    <a:pt x="1667" y="61"/>
                  </a:cubicBezTo>
                  <a:cubicBezTo>
                    <a:pt x="1667" y="56"/>
                    <a:pt x="1668" y="51"/>
                    <a:pt x="1671" y="46"/>
                  </a:cubicBezTo>
                  <a:cubicBezTo>
                    <a:pt x="1672" y="42"/>
                    <a:pt x="1675" y="37"/>
                    <a:pt x="1678" y="34"/>
                  </a:cubicBezTo>
                  <a:cubicBezTo>
                    <a:pt x="1682" y="30"/>
                    <a:pt x="1686" y="28"/>
                    <a:pt x="1691" y="26"/>
                  </a:cubicBezTo>
                  <a:cubicBezTo>
                    <a:pt x="1695" y="24"/>
                    <a:pt x="1700" y="23"/>
                    <a:pt x="1705" y="23"/>
                  </a:cubicBezTo>
                  <a:cubicBezTo>
                    <a:pt x="1711" y="23"/>
                    <a:pt x="1711" y="23"/>
                    <a:pt x="1711" y="23"/>
                  </a:cubicBezTo>
                  <a:cubicBezTo>
                    <a:pt x="1718" y="23"/>
                    <a:pt x="1724" y="25"/>
                    <a:pt x="1730" y="28"/>
                  </a:cubicBezTo>
                  <a:cubicBezTo>
                    <a:pt x="1733" y="30"/>
                    <a:pt x="1735" y="32"/>
                    <a:pt x="1738" y="34"/>
                  </a:cubicBezTo>
                  <a:cubicBezTo>
                    <a:pt x="1743" y="39"/>
                    <a:pt x="1746" y="44"/>
                    <a:pt x="1748" y="51"/>
                  </a:cubicBezTo>
                  <a:cubicBezTo>
                    <a:pt x="1748" y="54"/>
                    <a:pt x="1749" y="58"/>
                    <a:pt x="1749" y="61"/>
                  </a:cubicBezTo>
                  <a:cubicBezTo>
                    <a:pt x="1749" y="66"/>
                    <a:pt x="1748" y="71"/>
                    <a:pt x="1746" y="76"/>
                  </a:cubicBezTo>
                  <a:cubicBezTo>
                    <a:pt x="1744" y="80"/>
                    <a:pt x="1742" y="84"/>
                    <a:pt x="1738" y="88"/>
                  </a:cubicBezTo>
                  <a:cubicBezTo>
                    <a:pt x="1735" y="92"/>
                    <a:pt x="1731" y="94"/>
                    <a:pt x="1726" y="96"/>
                  </a:cubicBezTo>
                  <a:cubicBezTo>
                    <a:pt x="1721" y="98"/>
                    <a:pt x="1716" y="99"/>
                    <a:pt x="1711" y="99"/>
                  </a:cubicBezTo>
                  <a:cubicBezTo>
                    <a:pt x="1705" y="99"/>
                    <a:pt x="1705" y="99"/>
                    <a:pt x="1705" y="99"/>
                  </a:cubicBezTo>
                  <a:cubicBezTo>
                    <a:pt x="1699" y="99"/>
                    <a:pt x="1692" y="97"/>
                    <a:pt x="1686" y="94"/>
                  </a:cubicBezTo>
                  <a:cubicBezTo>
                    <a:pt x="1684" y="92"/>
                    <a:pt x="1681" y="90"/>
                    <a:pt x="1678" y="88"/>
                  </a:cubicBezTo>
                  <a:cubicBezTo>
                    <a:pt x="1674" y="83"/>
                    <a:pt x="1670" y="78"/>
                    <a:pt x="1669" y="71"/>
                  </a:cubicBezTo>
                  <a:close/>
                  <a:moveTo>
                    <a:pt x="1700" y="390"/>
                  </a:moveTo>
                  <a:cubicBezTo>
                    <a:pt x="1651" y="390"/>
                    <a:pt x="1651" y="467"/>
                    <a:pt x="1700" y="467"/>
                  </a:cubicBezTo>
                  <a:cubicBezTo>
                    <a:pt x="1749" y="467"/>
                    <a:pt x="1749" y="390"/>
                    <a:pt x="1700" y="390"/>
                  </a:cubicBezTo>
                  <a:close/>
                  <a:moveTo>
                    <a:pt x="1943" y="243"/>
                  </a:moveTo>
                  <a:cubicBezTo>
                    <a:pt x="1894" y="243"/>
                    <a:pt x="1894" y="320"/>
                    <a:pt x="1943" y="320"/>
                  </a:cubicBezTo>
                  <a:cubicBezTo>
                    <a:pt x="1992" y="320"/>
                    <a:pt x="1992" y="243"/>
                    <a:pt x="1943" y="243"/>
                  </a:cubicBezTo>
                  <a:close/>
                  <a:moveTo>
                    <a:pt x="1440" y="472"/>
                  </a:moveTo>
                  <a:cubicBezTo>
                    <a:pt x="1489" y="472"/>
                    <a:pt x="1489" y="396"/>
                    <a:pt x="1440" y="396"/>
                  </a:cubicBezTo>
                  <a:cubicBezTo>
                    <a:pt x="1391" y="396"/>
                    <a:pt x="1391" y="472"/>
                    <a:pt x="1440" y="472"/>
                  </a:cubicBezTo>
                  <a:close/>
                  <a:moveTo>
                    <a:pt x="1130" y="347"/>
                  </a:moveTo>
                  <a:cubicBezTo>
                    <a:pt x="1132" y="342"/>
                    <a:pt x="1133" y="338"/>
                    <a:pt x="1133" y="332"/>
                  </a:cubicBezTo>
                  <a:cubicBezTo>
                    <a:pt x="1133" y="329"/>
                    <a:pt x="1132" y="326"/>
                    <a:pt x="1132" y="322"/>
                  </a:cubicBezTo>
                  <a:cubicBezTo>
                    <a:pt x="1130" y="316"/>
                    <a:pt x="1127" y="310"/>
                    <a:pt x="1122" y="305"/>
                  </a:cubicBezTo>
                  <a:cubicBezTo>
                    <a:pt x="1119" y="303"/>
                    <a:pt x="1117" y="301"/>
                    <a:pt x="1114" y="299"/>
                  </a:cubicBezTo>
                  <a:cubicBezTo>
                    <a:pt x="1108" y="296"/>
                    <a:pt x="1102" y="294"/>
                    <a:pt x="1095" y="294"/>
                  </a:cubicBezTo>
                  <a:cubicBezTo>
                    <a:pt x="1089" y="294"/>
                    <a:pt x="1089" y="294"/>
                    <a:pt x="1089" y="294"/>
                  </a:cubicBezTo>
                  <a:cubicBezTo>
                    <a:pt x="1084" y="294"/>
                    <a:pt x="1079" y="295"/>
                    <a:pt x="1075" y="297"/>
                  </a:cubicBezTo>
                  <a:cubicBezTo>
                    <a:pt x="1070" y="299"/>
                    <a:pt x="1066" y="302"/>
                    <a:pt x="1062" y="305"/>
                  </a:cubicBezTo>
                  <a:cubicBezTo>
                    <a:pt x="1059" y="309"/>
                    <a:pt x="1056" y="313"/>
                    <a:pt x="1054" y="318"/>
                  </a:cubicBezTo>
                  <a:cubicBezTo>
                    <a:pt x="1052" y="322"/>
                    <a:pt x="1051" y="327"/>
                    <a:pt x="1051" y="332"/>
                  </a:cubicBezTo>
                  <a:cubicBezTo>
                    <a:pt x="1052" y="336"/>
                    <a:pt x="1052" y="339"/>
                    <a:pt x="1052" y="342"/>
                  </a:cubicBezTo>
                  <a:cubicBezTo>
                    <a:pt x="1054" y="349"/>
                    <a:pt x="1058" y="355"/>
                    <a:pt x="1062" y="359"/>
                  </a:cubicBezTo>
                  <a:cubicBezTo>
                    <a:pt x="1065" y="361"/>
                    <a:pt x="1067" y="363"/>
                    <a:pt x="1070" y="365"/>
                  </a:cubicBezTo>
                  <a:cubicBezTo>
                    <a:pt x="1076" y="369"/>
                    <a:pt x="1082" y="370"/>
                    <a:pt x="1089" y="370"/>
                  </a:cubicBezTo>
                  <a:cubicBezTo>
                    <a:pt x="1095" y="370"/>
                    <a:pt x="1095" y="370"/>
                    <a:pt x="1095" y="370"/>
                  </a:cubicBezTo>
                  <a:cubicBezTo>
                    <a:pt x="1100" y="371"/>
                    <a:pt x="1105" y="370"/>
                    <a:pt x="1110" y="367"/>
                  </a:cubicBezTo>
                  <a:cubicBezTo>
                    <a:pt x="1114" y="366"/>
                    <a:pt x="1118" y="363"/>
                    <a:pt x="1122" y="359"/>
                  </a:cubicBezTo>
                  <a:cubicBezTo>
                    <a:pt x="1126" y="356"/>
                    <a:pt x="1128" y="352"/>
                    <a:pt x="1130" y="347"/>
                  </a:cubicBezTo>
                  <a:close/>
                  <a:moveTo>
                    <a:pt x="665" y="478"/>
                  </a:moveTo>
                  <a:cubicBezTo>
                    <a:pt x="714" y="478"/>
                    <a:pt x="714" y="402"/>
                    <a:pt x="665" y="402"/>
                  </a:cubicBezTo>
                  <a:cubicBezTo>
                    <a:pt x="616" y="402"/>
                    <a:pt x="616" y="478"/>
                    <a:pt x="665" y="478"/>
                  </a:cubicBezTo>
                  <a:close/>
                  <a:moveTo>
                    <a:pt x="237" y="698"/>
                  </a:moveTo>
                  <a:cubicBezTo>
                    <a:pt x="240" y="702"/>
                    <a:pt x="244" y="705"/>
                    <a:pt x="249" y="706"/>
                  </a:cubicBezTo>
                  <a:cubicBezTo>
                    <a:pt x="254" y="709"/>
                    <a:pt x="259" y="710"/>
                    <a:pt x="264" y="710"/>
                  </a:cubicBezTo>
                  <a:cubicBezTo>
                    <a:pt x="267" y="709"/>
                    <a:pt x="271" y="709"/>
                    <a:pt x="274" y="708"/>
                  </a:cubicBezTo>
                  <a:cubicBezTo>
                    <a:pt x="280" y="706"/>
                    <a:pt x="286" y="703"/>
                    <a:pt x="291" y="698"/>
                  </a:cubicBezTo>
                  <a:cubicBezTo>
                    <a:pt x="293" y="696"/>
                    <a:pt x="295" y="693"/>
                    <a:pt x="297" y="691"/>
                  </a:cubicBezTo>
                  <a:cubicBezTo>
                    <a:pt x="300" y="685"/>
                    <a:pt x="302" y="678"/>
                    <a:pt x="302" y="672"/>
                  </a:cubicBezTo>
                  <a:cubicBezTo>
                    <a:pt x="302" y="660"/>
                    <a:pt x="302" y="660"/>
                    <a:pt x="302" y="660"/>
                  </a:cubicBezTo>
                  <a:cubicBezTo>
                    <a:pt x="302" y="655"/>
                    <a:pt x="301" y="650"/>
                    <a:pt x="299" y="646"/>
                  </a:cubicBezTo>
                  <a:cubicBezTo>
                    <a:pt x="297" y="641"/>
                    <a:pt x="295" y="637"/>
                    <a:pt x="291" y="633"/>
                  </a:cubicBezTo>
                  <a:cubicBezTo>
                    <a:pt x="287" y="630"/>
                    <a:pt x="283" y="627"/>
                    <a:pt x="279" y="625"/>
                  </a:cubicBezTo>
                  <a:cubicBezTo>
                    <a:pt x="274" y="623"/>
                    <a:pt x="269" y="622"/>
                    <a:pt x="264" y="622"/>
                  </a:cubicBezTo>
                  <a:cubicBezTo>
                    <a:pt x="260" y="623"/>
                    <a:pt x="257" y="623"/>
                    <a:pt x="254" y="623"/>
                  </a:cubicBezTo>
                  <a:cubicBezTo>
                    <a:pt x="247" y="625"/>
                    <a:pt x="242" y="629"/>
                    <a:pt x="237" y="633"/>
                  </a:cubicBezTo>
                  <a:cubicBezTo>
                    <a:pt x="235" y="636"/>
                    <a:pt x="233" y="638"/>
                    <a:pt x="231" y="641"/>
                  </a:cubicBezTo>
                  <a:cubicBezTo>
                    <a:pt x="227" y="647"/>
                    <a:pt x="226" y="653"/>
                    <a:pt x="226" y="660"/>
                  </a:cubicBezTo>
                  <a:cubicBezTo>
                    <a:pt x="226" y="672"/>
                    <a:pt x="226" y="672"/>
                    <a:pt x="226" y="672"/>
                  </a:cubicBezTo>
                  <a:cubicBezTo>
                    <a:pt x="226" y="677"/>
                    <a:pt x="227" y="682"/>
                    <a:pt x="229" y="686"/>
                  </a:cubicBezTo>
                  <a:cubicBezTo>
                    <a:pt x="231" y="691"/>
                    <a:pt x="233" y="695"/>
                    <a:pt x="237" y="698"/>
                  </a:cubicBezTo>
                  <a:close/>
                  <a:moveTo>
                    <a:pt x="320" y="1131"/>
                  </a:moveTo>
                  <a:cubicBezTo>
                    <a:pt x="271" y="1131"/>
                    <a:pt x="271" y="1207"/>
                    <a:pt x="320" y="1207"/>
                  </a:cubicBezTo>
                  <a:cubicBezTo>
                    <a:pt x="369" y="1207"/>
                    <a:pt x="370" y="1131"/>
                    <a:pt x="320" y="1131"/>
                  </a:cubicBezTo>
                  <a:close/>
                  <a:moveTo>
                    <a:pt x="637" y="845"/>
                  </a:moveTo>
                  <a:cubicBezTo>
                    <a:pt x="686" y="845"/>
                    <a:pt x="686" y="769"/>
                    <a:pt x="637" y="769"/>
                  </a:cubicBezTo>
                  <a:cubicBezTo>
                    <a:pt x="588" y="769"/>
                    <a:pt x="588" y="845"/>
                    <a:pt x="637" y="845"/>
                  </a:cubicBezTo>
                  <a:close/>
                  <a:moveTo>
                    <a:pt x="1157" y="614"/>
                  </a:moveTo>
                  <a:cubicBezTo>
                    <a:pt x="1206" y="614"/>
                    <a:pt x="1206" y="537"/>
                    <a:pt x="1157" y="537"/>
                  </a:cubicBezTo>
                  <a:cubicBezTo>
                    <a:pt x="1108" y="537"/>
                    <a:pt x="1108" y="614"/>
                    <a:pt x="1157" y="614"/>
                  </a:cubicBezTo>
                  <a:close/>
                  <a:moveTo>
                    <a:pt x="959" y="860"/>
                  </a:moveTo>
                  <a:cubicBezTo>
                    <a:pt x="910" y="860"/>
                    <a:pt x="910" y="936"/>
                    <a:pt x="959" y="936"/>
                  </a:cubicBezTo>
                  <a:cubicBezTo>
                    <a:pt x="1008" y="936"/>
                    <a:pt x="1008" y="860"/>
                    <a:pt x="959" y="860"/>
                  </a:cubicBezTo>
                  <a:close/>
                  <a:moveTo>
                    <a:pt x="739" y="1241"/>
                  </a:moveTo>
                  <a:cubicBezTo>
                    <a:pt x="788" y="1241"/>
                    <a:pt x="788" y="1165"/>
                    <a:pt x="739" y="1165"/>
                  </a:cubicBezTo>
                  <a:cubicBezTo>
                    <a:pt x="690" y="1165"/>
                    <a:pt x="690" y="1241"/>
                    <a:pt x="739" y="1241"/>
                  </a:cubicBezTo>
                  <a:close/>
                  <a:moveTo>
                    <a:pt x="293" y="918"/>
                  </a:moveTo>
                  <a:cubicBezTo>
                    <a:pt x="295" y="913"/>
                    <a:pt x="297" y="909"/>
                    <a:pt x="296" y="903"/>
                  </a:cubicBezTo>
                  <a:cubicBezTo>
                    <a:pt x="296" y="900"/>
                    <a:pt x="295" y="897"/>
                    <a:pt x="295" y="893"/>
                  </a:cubicBezTo>
                  <a:cubicBezTo>
                    <a:pt x="293" y="887"/>
                    <a:pt x="290" y="881"/>
                    <a:pt x="285" y="876"/>
                  </a:cubicBezTo>
                  <a:cubicBezTo>
                    <a:pt x="283" y="874"/>
                    <a:pt x="280" y="872"/>
                    <a:pt x="277" y="870"/>
                  </a:cubicBezTo>
                  <a:cubicBezTo>
                    <a:pt x="271" y="867"/>
                    <a:pt x="265" y="865"/>
                    <a:pt x="258" y="865"/>
                  </a:cubicBezTo>
                  <a:cubicBezTo>
                    <a:pt x="253" y="865"/>
                    <a:pt x="253" y="865"/>
                    <a:pt x="253" y="865"/>
                  </a:cubicBezTo>
                  <a:cubicBezTo>
                    <a:pt x="247" y="865"/>
                    <a:pt x="242" y="866"/>
                    <a:pt x="238" y="868"/>
                  </a:cubicBezTo>
                  <a:cubicBezTo>
                    <a:pt x="233" y="870"/>
                    <a:pt x="229" y="873"/>
                    <a:pt x="226" y="876"/>
                  </a:cubicBezTo>
                  <a:cubicBezTo>
                    <a:pt x="222" y="880"/>
                    <a:pt x="219" y="884"/>
                    <a:pt x="218" y="889"/>
                  </a:cubicBezTo>
                  <a:cubicBezTo>
                    <a:pt x="215" y="893"/>
                    <a:pt x="214" y="898"/>
                    <a:pt x="214" y="903"/>
                  </a:cubicBezTo>
                  <a:cubicBezTo>
                    <a:pt x="215" y="907"/>
                    <a:pt x="215" y="910"/>
                    <a:pt x="216" y="913"/>
                  </a:cubicBezTo>
                  <a:cubicBezTo>
                    <a:pt x="218" y="920"/>
                    <a:pt x="221" y="926"/>
                    <a:pt x="226" y="930"/>
                  </a:cubicBezTo>
                  <a:cubicBezTo>
                    <a:pt x="228" y="932"/>
                    <a:pt x="231" y="934"/>
                    <a:pt x="233" y="936"/>
                  </a:cubicBezTo>
                  <a:cubicBezTo>
                    <a:pt x="239" y="940"/>
                    <a:pt x="246" y="941"/>
                    <a:pt x="253" y="941"/>
                  </a:cubicBezTo>
                  <a:cubicBezTo>
                    <a:pt x="258" y="941"/>
                    <a:pt x="258" y="941"/>
                    <a:pt x="258" y="941"/>
                  </a:cubicBezTo>
                  <a:cubicBezTo>
                    <a:pt x="263" y="942"/>
                    <a:pt x="268" y="941"/>
                    <a:pt x="273" y="938"/>
                  </a:cubicBezTo>
                  <a:cubicBezTo>
                    <a:pt x="278" y="937"/>
                    <a:pt x="282" y="934"/>
                    <a:pt x="285" y="930"/>
                  </a:cubicBezTo>
                  <a:cubicBezTo>
                    <a:pt x="289" y="927"/>
                    <a:pt x="292" y="923"/>
                    <a:pt x="293" y="918"/>
                  </a:cubicBezTo>
                  <a:close/>
                  <a:moveTo>
                    <a:pt x="145" y="1402"/>
                  </a:moveTo>
                  <a:cubicBezTo>
                    <a:pt x="96" y="1402"/>
                    <a:pt x="96" y="1478"/>
                    <a:pt x="145" y="1478"/>
                  </a:cubicBezTo>
                  <a:cubicBezTo>
                    <a:pt x="194" y="1478"/>
                    <a:pt x="194" y="1402"/>
                    <a:pt x="145" y="1402"/>
                  </a:cubicBezTo>
                  <a:close/>
                  <a:moveTo>
                    <a:pt x="558" y="1459"/>
                  </a:moveTo>
                  <a:cubicBezTo>
                    <a:pt x="509" y="1459"/>
                    <a:pt x="509" y="1535"/>
                    <a:pt x="558" y="1535"/>
                  </a:cubicBezTo>
                  <a:cubicBezTo>
                    <a:pt x="607" y="1535"/>
                    <a:pt x="607" y="1459"/>
                    <a:pt x="558" y="1459"/>
                  </a:cubicBezTo>
                  <a:close/>
                  <a:moveTo>
                    <a:pt x="371" y="1838"/>
                  </a:moveTo>
                  <a:cubicBezTo>
                    <a:pt x="375" y="1841"/>
                    <a:pt x="379" y="1843"/>
                    <a:pt x="384" y="1844"/>
                  </a:cubicBezTo>
                  <a:cubicBezTo>
                    <a:pt x="389" y="1846"/>
                    <a:pt x="394" y="1846"/>
                    <a:pt x="399" y="1845"/>
                  </a:cubicBezTo>
                  <a:cubicBezTo>
                    <a:pt x="405" y="1845"/>
                    <a:pt x="409" y="1843"/>
                    <a:pt x="414" y="1840"/>
                  </a:cubicBezTo>
                  <a:cubicBezTo>
                    <a:pt x="416" y="1838"/>
                    <a:pt x="419" y="1837"/>
                    <a:pt x="421" y="1835"/>
                  </a:cubicBezTo>
                  <a:cubicBezTo>
                    <a:pt x="426" y="1830"/>
                    <a:pt x="429" y="1824"/>
                    <a:pt x="431" y="1818"/>
                  </a:cubicBezTo>
                  <a:cubicBezTo>
                    <a:pt x="432" y="1814"/>
                    <a:pt x="432" y="1811"/>
                    <a:pt x="433" y="1808"/>
                  </a:cubicBezTo>
                  <a:cubicBezTo>
                    <a:pt x="433" y="1801"/>
                    <a:pt x="431" y="1794"/>
                    <a:pt x="427" y="1788"/>
                  </a:cubicBezTo>
                  <a:cubicBezTo>
                    <a:pt x="425" y="1785"/>
                    <a:pt x="424" y="1781"/>
                    <a:pt x="422" y="1777"/>
                  </a:cubicBezTo>
                  <a:cubicBezTo>
                    <a:pt x="419" y="1773"/>
                    <a:pt x="416" y="1769"/>
                    <a:pt x="412" y="1766"/>
                  </a:cubicBezTo>
                  <a:cubicBezTo>
                    <a:pt x="408" y="1763"/>
                    <a:pt x="404" y="1761"/>
                    <a:pt x="399" y="1760"/>
                  </a:cubicBezTo>
                  <a:cubicBezTo>
                    <a:pt x="394" y="1758"/>
                    <a:pt x="389" y="1758"/>
                    <a:pt x="384" y="1759"/>
                  </a:cubicBezTo>
                  <a:cubicBezTo>
                    <a:pt x="379" y="1759"/>
                    <a:pt x="374" y="1761"/>
                    <a:pt x="369" y="1763"/>
                  </a:cubicBezTo>
                  <a:cubicBezTo>
                    <a:pt x="367" y="1765"/>
                    <a:pt x="364" y="1767"/>
                    <a:pt x="362" y="1769"/>
                  </a:cubicBezTo>
                  <a:cubicBezTo>
                    <a:pt x="357" y="1774"/>
                    <a:pt x="354" y="1780"/>
                    <a:pt x="352" y="1786"/>
                  </a:cubicBezTo>
                  <a:cubicBezTo>
                    <a:pt x="351" y="1790"/>
                    <a:pt x="351" y="1793"/>
                    <a:pt x="351" y="1796"/>
                  </a:cubicBezTo>
                  <a:cubicBezTo>
                    <a:pt x="351" y="1803"/>
                    <a:pt x="352" y="1810"/>
                    <a:pt x="356" y="1816"/>
                  </a:cubicBezTo>
                  <a:cubicBezTo>
                    <a:pt x="358" y="1819"/>
                    <a:pt x="360" y="1823"/>
                    <a:pt x="361" y="1827"/>
                  </a:cubicBezTo>
                  <a:cubicBezTo>
                    <a:pt x="364" y="1831"/>
                    <a:pt x="367" y="1835"/>
                    <a:pt x="371" y="1838"/>
                  </a:cubicBezTo>
                  <a:close/>
                  <a:moveTo>
                    <a:pt x="682" y="1905"/>
                  </a:moveTo>
                  <a:cubicBezTo>
                    <a:pt x="633" y="1905"/>
                    <a:pt x="633" y="1982"/>
                    <a:pt x="682" y="1982"/>
                  </a:cubicBezTo>
                  <a:cubicBezTo>
                    <a:pt x="731" y="1982"/>
                    <a:pt x="731" y="1905"/>
                    <a:pt x="682" y="1905"/>
                  </a:cubicBezTo>
                  <a:close/>
                  <a:moveTo>
                    <a:pt x="842" y="1673"/>
                  </a:moveTo>
                  <a:cubicBezTo>
                    <a:pt x="841" y="1668"/>
                    <a:pt x="839" y="1663"/>
                    <a:pt x="835" y="1660"/>
                  </a:cubicBezTo>
                  <a:cubicBezTo>
                    <a:pt x="833" y="1656"/>
                    <a:pt x="829" y="1652"/>
                    <a:pt x="825" y="1650"/>
                  </a:cubicBezTo>
                  <a:cubicBezTo>
                    <a:pt x="822" y="1649"/>
                    <a:pt x="819" y="1647"/>
                    <a:pt x="816" y="1646"/>
                  </a:cubicBezTo>
                  <a:cubicBezTo>
                    <a:pt x="809" y="1644"/>
                    <a:pt x="802" y="1644"/>
                    <a:pt x="795" y="1646"/>
                  </a:cubicBezTo>
                  <a:cubicBezTo>
                    <a:pt x="792" y="1647"/>
                    <a:pt x="789" y="1649"/>
                    <a:pt x="786" y="1650"/>
                  </a:cubicBezTo>
                  <a:cubicBezTo>
                    <a:pt x="781" y="1653"/>
                    <a:pt x="776" y="1658"/>
                    <a:pt x="773" y="1664"/>
                  </a:cubicBezTo>
                  <a:cubicBezTo>
                    <a:pt x="767" y="1675"/>
                    <a:pt x="767" y="1675"/>
                    <a:pt x="767" y="1675"/>
                  </a:cubicBezTo>
                  <a:cubicBezTo>
                    <a:pt x="764" y="1679"/>
                    <a:pt x="762" y="1684"/>
                    <a:pt x="762" y="1689"/>
                  </a:cubicBezTo>
                  <a:cubicBezTo>
                    <a:pt x="761" y="1694"/>
                    <a:pt x="761" y="1699"/>
                    <a:pt x="763" y="1704"/>
                  </a:cubicBezTo>
                  <a:cubicBezTo>
                    <a:pt x="764" y="1709"/>
                    <a:pt x="766" y="1713"/>
                    <a:pt x="770" y="1717"/>
                  </a:cubicBezTo>
                  <a:cubicBezTo>
                    <a:pt x="772" y="1721"/>
                    <a:pt x="776" y="1725"/>
                    <a:pt x="780" y="1727"/>
                  </a:cubicBezTo>
                  <a:cubicBezTo>
                    <a:pt x="783" y="1728"/>
                    <a:pt x="786" y="1730"/>
                    <a:pt x="789" y="1731"/>
                  </a:cubicBezTo>
                  <a:cubicBezTo>
                    <a:pt x="796" y="1733"/>
                    <a:pt x="803" y="1733"/>
                    <a:pt x="810" y="1731"/>
                  </a:cubicBezTo>
                  <a:cubicBezTo>
                    <a:pt x="813" y="1730"/>
                    <a:pt x="816" y="1728"/>
                    <a:pt x="819" y="1727"/>
                  </a:cubicBezTo>
                  <a:cubicBezTo>
                    <a:pt x="825" y="1724"/>
                    <a:pt x="829" y="1719"/>
                    <a:pt x="833" y="1713"/>
                  </a:cubicBezTo>
                  <a:cubicBezTo>
                    <a:pt x="834" y="1710"/>
                    <a:pt x="836" y="1706"/>
                    <a:pt x="838" y="1702"/>
                  </a:cubicBezTo>
                  <a:cubicBezTo>
                    <a:pt x="841" y="1698"/>
                    <a:pt x="843" y="1693"/>
                    <a:pt x="843" y="1688"/>
                  </a:cubicBezTo>
                  <a:cubicBezTo>
                    <a:pt x="844" y="1683"/>
                    <a:pt x="844" y="1678"/>
                    <a:pt x="842" y="1673"/>
                  </a:cubicBezTo>
                  <a:close/>
                  <a:moveTo>
                    <a:pt x="1043" y="1315"/>
                  </a:moveTo>
                  <a:cubicBezTo>
                    <a:pt x="1046" y="1311"/>
                    <a:pt x="1049" y="1307"/>
                    <a:pt x="1051" y="1302"/>
                  </a:cubicBezTo>
                  <a:cubicBezTo>
                    <a:pt x="1053" y="1298"/>
                    <a:pt x="1054" y="1293"/>
                    <a:pt x="1054" y="1288"/>
                  </a:cubicBezTo>
                  <a:cubicBezTo>
                    <a:pt x="1054" y="1282"/>
                    <a:pt x="1053" y="1278"/>
                    <a:pt x="1051" y="1273"/>
                  </a:cubicBezTo>
                  <a:cubicBezTo>
                    <a:pt x="1049" y="1268"/>
                    <a:pt x="1046" y="1264"/>
                    <a:pt x="1043" y="1261"/>
                  </a:cubicBezTo>
                  <a:cubicBezTo>
                    <a:pt x="1040" y="1259"/>
                    <a:pt x="1038" y="1257"/>
                    <a:pt x="1035" y="1255"/>
                  </a:cubicBezTo>
                  <a:cubicBezTo>
                    <a:pt x="1029" y="1251"/>
                    <a:pt x="1023" y="1250"/>
                    <a:pt x="1016" y="1250"/>
                  </a:cubicBezTo>
                  <a:cubicBezTo>
                    <a:pt x="1012" y="1250"/>
                    <a:pt x="1009" y="1251"/>
                    <a:pt x="1006" y="1251"/>
                  </a:cubicBezTo>
                  <a:cubicBezTo>
                    <a:pt x="999" y="1253"/>
                    <a:pt x="994" y="1256"/>
                    <a:pt x="989" y="1261"/>
                  </a:cubicBezTo>
                  <a:cubicBezTo>
                    <a:pt x="987" y="1263"/>
                    <a:pt x="985" y="1265"/>
                    <a:pt x="983" y="1266"/>
                  </a:cubicBezTo>
                  <a:cubicBezTo>
                    <a:pt x="979" y="1270"/>
                    <a:pt x="977" y="1274"/>
                    <a:pt x="975" y="1279"/>
                  </a:cubicBezTo>
                  <a:cubicBezTo>
                    <a:pt x="973" y="1283"/>
                    <a:pt x="972" y="1288"/>
                    <a:pt x="972" y="1293"/>
                  </a:cubicBezTo>
                  <a:cubicBezTo>
                    <a:pt x="972" y="1299"/>
                    <a:pt x="973" y="1304"/>
                    <a:pt x="975" y="1308"/>
                  </a:cubicBezTo>
                  <a:cubicBezTo>
                    <a:pt x="977" y="1313"/>
                    <a:pt x="979" y="1317"/>
                    <a:pt x="983" y="1320"/>
                  </a:cubicBezTo>
                  <a:cubicBezTo>
                    <a:pt x="991" y="1326"/>
                    <a:pt x="991" y="1326"/>
                    <a:pt x="991" y="1326"/>
                  </a:cubicBezTo>
                  <a:cubicBezTo>
                    <a:pt x="997" y="1330"/>
                    <a:pt x="1003" y="1331"/>
                    <a:pt x="1010" y="1332"/>
                  </a:cubicBezTo>
                  <a:cubicBezTo>
                    <a:pt x="1013" y="1331"/>
                    <a:pt x="1017" y="1331"/>
                    <a:pt x="1020" y="1330"/>
                  </a:cubicBezTo>
                  <a:cubicBezTo>
                    <a:pt x="1027" y="1328"/>
                    <a:pt x="1032" y="1325"/>
                    <a:pt x="1037" y="1320"/>
                  </a:cubicBezTo>
                  <a:lnTo>
                    <a:pt x="1043" y="1315"/>
                  </a:lnTo>
                  <a:close/>
                  <a:moveTo>
                    <a:pt x="1378" y="995"/>
                  </a:moveTo>
                  <a:cubicBezTo>
                    <a:pt x="1328" y="995"/>
                    <a:pt x="1328" y="1071"/>
                    <a:pt x="1378" y="1071"/>
                  </a:cubicBezTo>
                  <a:cubicBezTo>
                    <a:pt x="1427" y="1071"/>
                    <a:pt x="1427" y="995"/>
                    <a:pt x="1378" y="995"/>
                  </a:cubicBezTo>
                  <a:close/>
                  <a:moveTo>
                    <a:pt x="1445" y="1199"/>
                  </a:moveTo>
                  <a:cubicBezTo>
                    <a:pt x="1396" y="1199"/>
                    <a:pt x="1396" y="1275"/>
                    <a:pt x="1445" y="1275"/>
                  </a:cubicBezTo>
                  <a:cubicBezTo>
                    <a:pt x="1494" y="1275"/>
                    <a:pt x="1495" y="1199"/>
                    <a:pt x="1445" y="1199"/>
                  </a:cubicBezTo>
                  <a:close/>
                  <a:moveTo>
                    <a:pt x="1236" y="1490"/>
                  </a:moveTo>
                  <a:cubicBezTo>
                    <a:pt x="1285" y="1490"/>
                    <a:pt x="1285" y="1414"/>
                    <a:pt x="1236" y="1414"/>
                  </a:cubicBezTo>
                  <a:cubicBezTo>
                    <a:pt x="1187" y="1414"/>
                    <a:pt x="1187" y="1490"/>
                    <a:pt x="1236" y="1490"/>
                  </a:cubicBezTo>
                  <a:close/>
                  <a:moveTo>
                    <a:pt x="1061" y="1594"/>
                  </a:moveTo>
                  <a:cubicBezTo>
                    <a:pt x="1012" y="1594"/>
                    <a:pt x="1012" y="1671"/>
                    <a:pt x="1061" y="1671"/>
                  </a:cubicBezTo>
                  <a:cubicBezTo>
                    <a:pt x="1110" y="1671"/>
                    <a:pt x="1110" y="1594"/>
                    <a:pt x="1061" y="1594"/>
                  </a:cubicBezTo>
                  <a:close/>
                  <a:moveTo>
                    <a:pt x="1389" y="1628"/>
                  </a:moveTo>
                  <a:cubicBezTo>
                    <a:pt x="1340" y="1628"/>
                    <a:pt x="1340" y="1705"/>
                    <a:pt x="1389" y="1705"/>
                  </a:cubicBezTo>
                  <a:cubicBezTo>
                    <a:pt x="1438" y="1705"/>
                    <a:pt x="1438" y="1628"/>
                    <a:pt x="1389" y="1628"/>
                  </a:cubicBezTo>
                  <a:close/>
                  <a:moveTo>
                    <a:pt x="1197" y="1860"/>
                  </a:moveTo>
                  <a:cubicBezTo>
                    <a:pt x="1148" y="1860"/>
                    <a:pt x="1147" y="1936"/>
                    <a:pt x="1197" y="1936"/>
                  </a:cubicBezTo>
                  <a:cubicBezTo>
                    <a:pt x="1246" y="1936"/>
                    <a:pt x="1246" y="1860"/>
                    <a:pt x="1197" y="1860"/>
                  </a:cubicBezTo>
                  <a:close/>
                  <a:moveTo>
                    <a:pt x="920" y="1962"/>
                  </a:moveTo>
                  <a:cubicBezTo>
                    <a:pt x="871" y="1962"/>
                    <a:pt x="870" y="2038"/>
                    <a:pt x="920" y="2038"/>
                  </a:cubicBezTo>
                  <a:cubicBezTo>
                    <a:pt x="969" y="2038"/>
                    <a:pt x="969" y="1962"/>
                    <a:pt x="920" y="1962"/>
                  </a:cubicBezTo>
                  <a:close/>
                  <a:moveTo>
                    <a:pt x="880" y="2228"/>
                  </a:moveTo>
                  <a:cubicBezTo>
                    <a:pt x="831" y="2228"/>
                    <a:pt x="831" y="2304"/>
                    <a:pt x="880" y="2304"/>
                  </a:cubicBezTo>
                  <a:cubicBezTo>
                    <a:pt x="929" y="2304"/>
                    <a:pt x="929" y="2228"/>
                    <a:pt x="880" y="2228"/>
                  </a:cubicBezTo>
                  <a:close/>
                  <a:moveTo>
                    <a:pt x="614" y="2103"/>
                  </a:moveTo>
                  <a:cubicBezTo>
                    <a:pt x="565" y="2103"/>
                    <a:pt x="565" y="2180"/>
                    <a:pt x="614" y="2180"/>
                  </a:cubicBezTo>
                  <a:cubicBezTo>
                    <a:pt x="663" y="2180"/>
                    <a:pt x="663" y="2103"/>
                    <a:pt x="614" y="2103"/>
                  </a:cubicBezTo>
                  <a:close/>
                  <a:moveTo>
                    <a:pt x="422" y="2064"/>
                  </a:moveTo>
                  <a:cubicBezTo>
                    <a:pt x="373" y="2064"/>
                    <a:pt x="373" y="2140"/>
                    <a:pt x="422" y="2140"/>
                  </a:cubicBezTo>
                  <a:cubicBezTo>
                    <a:pt x="471" y="2140"/>
                    <a:pt x="471" y="2064"/>
                    <a:pt x="422" y="2064"/>
                  </a:cubicBezTo>
                  <a:close/>
                  <a:moveTo>
                    <a:pt x="432" y="2352"/>
                  </a:moveTo>
                  <a:cubicBezTo>
                    <a:pt x="430" y="2350"/>
                    <a:pt x="427" y="2348"/>
                    <a:pt x="424" y="2346"/>
                  </a:cubicBezTo>
                  <a:cubicBezTo>
                    <a:pt x="418" y="2342"/>
                    <a:pt x="412" y="2341"/>
                    <a:pt x="405" y="2341"/>
                  </a:cubicBezTo>
                  <a:cubicBezTo>
                    <a:pt x="400" y="2341"/>
                    <a:pt x="400" y="2341"/>
                    <a:pt x="400" y="2341"/>
                  </a:cubicBezTo>
                  <a:cubicBezTo>
                    <a:pt x="394" y="2340"/>
                    <a:pt x="389" y="2342"/>
                    <a:pt x="385" y="2344"/>
                  </a:cubicBezTo>
                  <a:cubicBezTo>
                    <a:pt x="380" y="2346"/>
                    <a:pt x="376" y="2348"/>
                    <a:pt x="373" y="2352"/>
                  </a:cubicBezTo>
                  <a:cubicBezTo>
                    <a:pt x="369" y="2355"/>
                    <a:pt x="366" y="2359"/>
                    <a:pt x="365" y="2364"/>
                  </a:cubicBezTo>
                  <a:cubicBezTo>
                    <a:pt x="362" y="2369"/>
                    <a:pt x="361" y="2374"/>
                    <a:pt x="361" y="2379"/>
                  </a:cubicBezTo>
                  <a:cubicBezTo>
                    <a:pt x="362" y="2382"/>
                    <a:pt x="362" y="2386"/>
                    <a:pt x="363" y="2389"/>
                  </a:cubicBezTo>
                  <a:cubicBezTo>
                    <a:pt x="365" y="2395"/>
                    <a:pt x="368" y="2401"/>
                    <a:pt x="373" y="2406"/>
                  </a:cubicBezTo>
                  <a:cubicBezTo>
                    <a:pt x="375" y="2408"/>
                    <a:pt x="378" y="2410"/>
                    <a:pt x="380" y="2412"/>
                  </a:cubicBezTo>
                  <a:cubicBezTo>
                    <a:pt x="386" y="2415"/>
                    <a:pt x="393" y="2417"/>
                    <a:pt x="400" y="2417"/>
                  </a:cubicBezTo>
                  <a:cubicBezTo>
                    <a:pt x="405" y="2417"/>
                    <a:pt x="405" y="2417"/>
                    <a:pt x="405" y="2417"/>
                  </a:cubicBezTo>
                  <a:cubicBezTo>
                    <a:pt x="410" y="2417"/>
                    <a:pt x="415" y="2416"/>
                    <a:pt x="420" y="2414"/>
                  </a:cubicBezTo>
                  <a:cubicBezTo>
                    <a:pt x="425" y="2412"/>
                    <a:pt x="429" y="2409"/>
                    <a:pt x="432" y="2406"/>
                  </a:cubicBezTo>
                  <a:cubicBezTo>
                    <a:pt x="436" y="2402"/>
                    <a:pt x="438" y="2398"/>
                    <a:pt x="440" y="2393"/>
                  </a:cubicBezTo>
                  <a:cubicBezTo>
                    <a:pt x="442" y="2389"/>
                    <a:pt x="444" y="2384"/>
                    <a:pt x="443" y="2379"/>
                  </a:cubicBezTo>
                  <a:cubicBezTo>
                    <a:pt x="443" y="2375"/>
                    <a:pt x="442" y="2372"/>
                    <a:pt x="442" y="2369"/>
                  </a:cubicBezTo>
                  <a:cubicBezTo>
                    <a:pt x="440" y="2362"/>
                    <a:pt x="437" y="2357"/>
                    <a:pt x="432" y="2352"/>
                  </a:cubicBezTo>
                  <a:close/>
                  <a:moveTo>
                    <a:pt x="737" y="2425"/>
                  </a:moveTo>
                  <a:cubicBezTo>
                    <a:pt x="735" y="2423"/>
                    <a:pt x="732" y="2421"/>
                    <a:pt x="730" y="2419"/>
                  </a:cubicBezTo>
                  <a:cubicBezTo>
                    <a:pt x="724" y="2416"/>
                    <a:pt x="717" y="2414"/>
                    <a:pt x="710" y="2414"/>
                  </a:cubicBezTo>
                  <a:cubicBezTo>
                    <a:pt x="705" y="2414"/>
                    <a:pt x="705" y="2414"/>
                    <a:pt x="705" y="2414"/>
                  </a:cubicBezTo>
                  <a:cubicBezTo>
                    <a:pt x="700" y="2414"/>
                    <a:pt x="695" y="2415"/>
                    <a:pt x="690" y="2417"/>
                  </a:cubicBezTo>
                  <a:cubicBezTo>
                    <a:pt x="685" y="2419"/>
                    <a:pt x="681" y="2422"/>
                    <a:pt x="678" y="2425"/>
                  </a:cubicBezTo>
                  <a:cubicBezTo>
                    <a:pt x="674" y="2429"/>
                    <a:pt x="671" y="2433"/>
                    <a:pt x="670" y="2438"/>
                  </a:cubicBezTo>
                  <a:cubicBezTo>
                    <a:pt x="668" y="2442"/>
                    <a:pt x="666" y="2447"/>
                    <a:pt x="667" y="2452"/>
                  </a:cubicBezTo>
                  <a:cubicBezTo>
                    <a:pt x="667" y="2456"/>
                    <a:pt x="668" y="2459"/>
                    <a:pt x="668" y="2462"/>
                  </a:cubicBezTo>
                  <a:cubicBezTo>
                    <a:pt x="670" y="2469"/>
                    <a:pt x="673" y="2475"/>
                    <a:pt x="678" y="2479"/>
                  </a:cubicBezTo>
                  <a:cubicBezTo>
                    <a:pt x="686" y="2485"/>
                    <a:pt x="686" y="2485"/>
                    <a:pt x="686" y="2485"/>
                  </a:cubicBezTo>
                  <a:cubicBezTo>
                    <a:pt x="692" y="2489"/>
                    <a:pt x="698" y="2490"/>
                    <a:pt x="705" y="2490"/>
                  </a:cubicBezTo>
                  <a:cubicBezTo>
                    <a:pt x="710" y="2490"/>
                    <a:pt x="710" y="2490"/>
                    <a:pt x="710" y="2490"/>
                  </a:cubicBezTo>
                  <a:cubicBezTo>
                    <a:pt x="716" y="2491"/>
                    <a:pt x="721" y="2490"/>
                    <a:pt x="725" y="2487"/>
                  </a:cubicBezTo>
                  <a:cubicBezTo>
                    <a:pt x="730" y="2486"/>
                    <a:pt x="734" y="2483"/>
                    <a:pt x="737" y="2479"/>
                  </a:cubicBezTo>
                  <a:cubicBezTo>
                    <a:pt x="741" y="2476"/>
                    <a:pt x="744" y="2472"/>
                    <a:pt x="745" y="2467"/>
                  </a:cubicBezTo>
                  <a:cubicBezTo>
                    <a:pt x="748" y="2462"/>
                    <a:pt x="749" y="2458"/>
                    <a:pt x="749" y="2452"/>
                  </a:cubicBezTo>
                  <a:cubicBezTo>
                    <a:pt x="748" y="2449"/>
                    <a:pt x="748" y="2446"/>
                    <a:pt x="747" y="2442"/>
                  </a:cubicBezTo>
                  <a:cubicBezTo>
                    <a:pt x="745" y="2436"/>
                    <a:pt x="742" y="2430"/>
                    <a:pt x="737" y="2425"/>
                  </a:cubicBezTo>
                  <a:close/>
                  <a:moveTo>
                    <a:pt x="1151" y="2386"/>
                  </a:moveTo>
                  <a:cubicBezTo>
                    <a:pt x="1102" y="2386"/>
                    <a:pt x="1102" y="2462"/>
                    <a:pt x="1151" y="2462"/>
                  </a:cubicBezTo>
                  <a:cubicBezTo>
                    <a:pt x="1200" y="2462"/>
                    <a:pt x="1201" y="2386"/>
                    <a:pt x="1151" y="2386"/>
                  </a:cubicBezTo>
                  <a:close/>
                  <a:moveTo>
                    <a:pt x="1280" y="2116"/>
                  </a:moveTo>
                  <a:cubicBezTo>
                    <a:pt x="1278" y="2114"/>
                    <a:pt x="1276" y="2111"/>
                    <a:pt x="1274" y="2109"/>
                  </a:cubicBezTo>
                  <a:cubicBezTo>
                    <a:pt x="1270" y="2104"/>
                    <a:pt x="1264" y="2101"/>
                    <a:pt x="1258" y="2099"/>
                  </a:cubicBezTo>
                  <a:cubicBezTo>
                    <a:pt x="1254" y="2099"/>
                    <a:pt x="1251" y="2098"/>
                    <a:pt x="1248" y="2098"/>
                  </a:cubicBezTo>
                  <a:cubicBezTo>
                    <a:pt x="1241" y="2098"/>
                    <a:pt x="1234" y="2099"/>
                    <a:pt x="1228" y="2103"/>
                  </a:cubicBezTo>
                  <a:cubicBezTo>
                    <a:pt x="1217" y="2108"/>
                    <a:pt x="1217" y="2108"/>
                    <a:pt x="1217" y="2108"/>
                  </a:cubicBezTo>
                  <a:cubicBezTo>
                    <a:pt x="1213" y="2111"/>
                    <a:pt x="1209" y="2114"/>
                    <a:pt x="1206" y="2118"/>
                  </a:cubicBezTo>
                  <a:cubicBezTo>
                    <a:pt x="1203" y="2122"/>
                    <a:pt x="1201" y="2126"/>
                    <a:pt x="1199" y="2131"/>
                  </a:cubicBezTo>
                  <a:cubicBezTo>
                    <a:pt x="1198" y="2136"/>
                    <a:pt x="1198" y="2141"/>
                    <a:pt x="1199" y="2146"/>
                  </a:cubicBezTo>
                  <a:cubicBezTo>
                    <a:pt x="1199" y="2152"/>
                    <a:pt x="1201" y="2156"/>
                    <a:pt x="1203" y="2161"/>
                  </a:cubicBezTo>
                  <a:cubicBezTo>
                    <a:pt x="1205" y="2163"/>
                    <a:pt x="1207" y="2166"/>
                    <a:pt x="1209" y="2168"/>
                  </a:cubicBezTo>
                  <a:cubicBezTo>
                    <a:pt x="1214" y="2173"/>
                    <a:pt x="1220" y="2176"/>
                    <a:pt x="1226" y="2178"/>
                  </a:cubicBezTo>
                  <a:cubicBezTo>
                    <a:pt x="1229" y="2179"/>
                    <a:pt x="1233" y="2179"/>
                    <a:pt x="1236" y="2180"/>
                  </a:cubicBezTo>
                  <a:cubicBezTo>
                    <a:pt x="1243" y="2179"/>
                    <a:pt x="1250" y="2178"/>
                    <a:pt x="1255" y="2174"/>
                  </a:cubicBezTo>
                  <a:cubicBezTo>
                    <a:pt x="1259" y="2172"/>
                    <a:pt x="1263" y="2171"/>
                    <a:pt x="1267" y="2169"/>
                  </a:cubicBezTo>
                  <a:cubicBezTo>
                    <a:pt x="1271" y="2166"/>
                    <a:pt x="1275" y="2163"/>
                    <a:pt x="1277" y="2159"/>
                  </a:cubicBezTo>
                  <a:cubicBezTo>
                    <a:pt x="1281" y="2155"/>
                    <a:pt x="1283" y="2151"/>
                    <a:pt x="1284" y="2146"/>
                  </a:cubicBezTo>
                  <a:cubicBezTo>
                    <a:pt x="1286" y="2141"/>
                    <a:pt x="1286" y="2136"/>
                    <a:pt x="1285" y="2131"/>
                  </a:cubicBezTo>
                  <a:cubicBezTo>
                    <a:pt x="1285" y="2126"/>
                    <a:pt x="1283" y="2121"/>
                    <a:pt x="1280" y="2116"/>
                  </a:cubicBezTo>
                  <a:close/>
                  <a:moveTo>
                    <a:pt x="1484" y="2358"/>
                  </a:moveTo>
                  <a:cubicBezTo>
                    <a:pt x="1480" y="2354"/>
                    <a:pt x="1476" y="2351"/>
                    <a:pt x="1471" y="2350"/>
                  </a:cubicBezTo>
                  <a:cubicBezTo>
                    <a:pt x="1467" y="2347"/>
                    <a:pt x="1462" y="2346"/>
                    <a:pt x="1457" y="2346"/>
                  </a:cubicBezTo>
                  <a:cubicBezTo>
                    <a:pt x="1453" y="2347"/>
                    <a:pt x="1450" y="2347"/>
                    <a:pt x="1447" y="2348"/>
                  </a:cubicBezTo>
                  <a:cubicBezTo>
                    <a:pt x="1440" y="2350"/>
                    <a:pt x="1434" y="2353"/>
                    <a:pt x="1430" y="2358"/>
                  </a:cubicBezTo>
                  <a:cubicBezTo>
                    <a:pt x="1428" y="2360"/>
                    <a:pt x="1426" y="2363"/>
                    <a:pt x="1424" y="2365"/>
                  </a:cubicBezTo>
                  <a:cubicBezTo>
                    <a:pt x="1420" y="2371"/>
                    <a:pt x="1419" y="2378"/>
                    <a:pt x="1419" y="2384"/>
                  </a:cubicBezTo>
                  <a:cubicBezTo>
                    <a:pt x="1419" y="2390"/>
                    <a:pt x="1419" y="2390"/>
                    <a:pt x="1419" y="2390"/>
                  </a:cubicBezTo>
                  <a:cubicBezTo>
                    <a:pt x="1418" y="2395"/>
                    <a:pt x="1419" y="2400"/>
                    <a:pt x="1422" y="2405"/>
                  </a:cubicBezTo>
                  <a:cubicBezTo>
                    <a:pt x="1423" y="2410"/>
                    <a:pt x="1426" y="2414"/>
                    <a:pt x="1430" y="2417"/>
                  </a:cubicBezTo>
                  <a:cubicBezTo>
                    <a:pt x="1433" y="2421"/>
                    <a:pt x="1437" y="2423"/>
                    <a:pt x="1442" y="2425"/>
                  </a:cubicBezTo>
                  <a:cubicBezTo>
                    <a:pt x="1447" y="2427"/>
                    <a:pt x="1451" y="2428"/>
                    <a:pt x="1457" y="2428"/>
                  </a:cubicBezTo>
                  <a:cubicBezTo>
                    <a:pt x="1460" y="2428"/>
                    <a:pt x="1463" y="2427"/>
                    <a:pt x="1467" y="2427"/>
                  </a:cubicBezTo>
                  <a:cubicBezTo>
                    <a:pt x="1473" y="2425"/>
                    <a:pt x="1479" y="2422"/>
                    <a:pt x="1484" y="2417"/>
                  </a:cubicBezTo>
                  <a:cubicBezTo>
                    <a:pt x="1486" y="2415"/>
                    <a:pt x="1488" y="2412"/>
                    <a:pt x="1490" y="2409"/>
                  </a:cubicBezTo>
                  <a:cubicBezTo>
                    <a:pt x="1493" y="2403"/>
                    <a:pt x="1495" y="2397"/>
                    <a:pt x="1495" y="2390"/>
                  </a:cubicBezTo>
                  <a:cubicBezTo>
                    <a:pt x="1495" y="2384"/>
                    <a:pt x="1495" y="2384"/>
                    <a:pt x="1495" y="2384"/>
                  </a:cubicBezTo>
                  <a:cubicBezTo>
                    <a:pt x="1495" y="2379"/>
                    <a:pt x="1494" y="2374"/>
                    <a:pt x="1492" y="2370"/>
                  </a:cubicBezTo>
                  <a:cubicBezTo>
                    <a:pt x="1490" y="2365"/>
                    <a:pt x="1487" y="2361"/>
                    <a:pt x="1484" y="2358"/>
                  </a:cubicBezTo>
                  <a:close/>
                  <a:moveTo>
                    <a:pt x="1540" y="1922"/>
                  </a:moveTo>
                  <a:cubicBezTo>
                    <a:pt x="1535" y="1917"/>
                    <a:pt x="1535" y="1917"/>
                    <a:pt x="1535" y="1917"/>
                  </a:cubicBezTo>
                  <a:cubicBezTo>
                    <a:pt x="1531" y="1913"/>
                    <a:pt x="1527" y="1910"/>
                    <a:pt x="1522" y="1909"/>
                  </a:cubicBezTo>
                  <a:cubicBezTo>
                    <a:pt x="1518" y="1906"/>
                    <a:pt x="1513" y="1905"/>
                    <a:pt x="1508" y="1905"/>
                  </a:cubicBezTo>
                  <a:cubicBezTo>
                    <a:pt x="1502" y="1905"/>
                    <a:pt x="1497" y="1906"/>
                    <a:pt x="1493" y="1909"/>
                  </a:cubicBezTo>
                  <a:cubicBezTo>
                    <a:pt x="1488" y="1910"/>
                    <a:pt x="1484" y="1913"/>
                    <a:pt x="1481" y="1917"/>
                  </a:cubicBezTo>
                  <a:cubicBezTo>
                    <a:pt x="1479" y="1919"/>
                    <a:pt x="1477" y="1922"/>
                    <a:pt x="1475" y="1924"/>
                  </a:cubicBezTo>
                  <a:cubicBezTo>
                    <a:pt x="1471" y="1930"/>
                    <a:pt x="1469" y="1937"/>
                    <a:pt x="1469" y="1944"/>
                  </a:cubicBezTo>
                  <a:cubicBezTo>
                    <a:pt x="1470" y="1947"/>
                    <a:pt x="1470" y="1950"/>
                    <a:pt x="1471" y="1954"/>
                  </a:cubicBezTo>
                  <a:cubicBezTo>
                    <a:pt x="1473" y="1960"/>
                    <a:pt x="1476" y="1966"/>
                    <a:pt x="1481" y="1970"/>
                  </a:cubicBezTo>
                  <a:cubicBezTo>
                    <a:pt x="1486" y="1976"/>
                    <a:pt x="1486" y="1976"/>
                    <a:pt x="1486" y="1976"/>
                  </a:cubicBezTo>
                  <a:cubicBezTo>
                    <a:pt x="1490" y="1980"/>
                    <a:pt x="1494" y="1982"/>
                    <a:pt x="1499" y="1984"/>
                  </a:cubicBezTo>
                  <a:cubicBezTo>
                    <a:pt x="1503" y="1986"/>
                    <a:pt x="1508" y="1988"/>
                    <a:pt x="1513" y="1987"/>
                  </a:cubicBezTo>
                  <a:cubicBezTo>
                    <a:pt x="1518" y="1988"/>
                    <a:pt x="1523" y="1986"/>
                    <a:pt x="1528" y="1984"/>
                  </a:cubicBezTo>
                  <a:cubicBezTo>
                    <a:pt x="1533" y="1982"/>
                    <a:pt x="1537" y="1980"/>
                    <a:pt x="1540" y="1976"/>
                  </a:cubicBezTo>
                  <a:cubicBezTo>
                    <a:pt x="1542" y="1974"/>
                    <a:pt x="1544" y="1971"/>
                    <a:pt x="1546" y="1968"/>
                  </a:cubicBezTo>
                  <a:cubicBezTo>
                    <a:pt x="1550" y="1962"/>
                    <a:pt x="1551" y="1956"/>
                    <a:pt x="1551" y="1949"/>
                  </a:cubicBezTo>
                  <a:cubicBezTo>
                    <a:pt x="1551" y="1946"/>
                    <a:pt x="1550" y="1942"/>
                    <a:pt x="1550" y="1939"/>
                  </a:cubicBezTo>
                  <a:cubicBezTo>
                    <a:pt x="1548" y="1933"/>
                    <a:pt x="1545" y="1927"/>
                    <a:pt x="1540" y="1922"/>
                  </a:cubicBezTo>
                  <a:close/>
                  <a:moveTo>
                    <a:pt x="1722" y="2225"/>
                  </a:moveTo>
                  <a:cubicBezTo>
                    <a:pt x="1726" y="2224"/>
                    <a:pt x="1729" y="2224"/>
                    <a:pt x="1733" y="2223"/>
                  </a:cubicBezTo>
                  <a:cubicBezTo>
                    <a:pt x="1739" y="2222"/>
                    <a:pt x="1745" y="2218"/>
                    <a:pt x="1749" y="2214"/>
                  </a:cubicBezTo>
                  <a:cubicBezTo>
                    <a:pt x="1751" y="2211"/>
                    <a:pt x="1753" y="2208"/>
                    <a:pt x="1755" y="2206"/>
                  </a:cubicBezTo>
                  <a:cubicBezTo>
                    <a:pt x="1759" y="2200"/>
                    <a:pt x="1760" y="2193"/>
                    <a:pt x="1761" y="2187"/>
                  </a:cubicBezTo>
                  <a:cubicBezTo>
                    <a:pt x="1761" y="2181"/>
                    <a:pt x="1761" y="2181"/>
                    <a:pt x="1761" y="2181"/>
                  </a:cubicBezTo>
                  <a:cubicBezTo>
                    <a:pt x="1761" y="2176"/>
                    <a:pt x="1760" y="2171"/>
                    <a:pt x="1757" y="2166"/>
                  </a:cubicBezTo>
                  <a:cubicBezTo>
                    <a:pt x="1756" y="2162"/>
                    <a:pt x="1753" y="2157"/>
                    <a:pt x="1749" y="2154"/>
                  </a:cubicBezTo>
                  <a:cubicBezTo>
                    <a:pt x="1746" y="2150"/>
                    <a:pt x="1742" y="2148"/>
                    <a:pt x="1737" y="2146"/>
                  </a:cubicBezTo>
                  <a:cubicBezTo>
                    <a:pt x="1733" y="2144"/>
                    <a:pt x="1728" y="2143"/>
                    <a:pt x="1722" y="2143"/>
                  </a:cubicBezTo>
                  <a:cubicBezTo>
                    <a:pt x="1719" y="2143"/>
                    <a:pt x="1716" y="2144"/>
                    <a:pt x="1712" y="2144"/>
                  </a:cubicBezTo>
                  <a:cubicBezTo>
                    <a:pt x="1706" y="2146"/>
                    <a:pt x="1700" y="2149"/>
                    <a:pt x="1695" y="2154"/>
                  </a:cubicBezTo>
                  <a:cubicBezTo>
                    <a:pt x="1693" y="2157"/>
                    <a:pt x="1691" y="2159"/>
                    <a:pt x="1689" y="2162"/>
                  </a:cubicBezTo>
                  <a:cubicBezTo>
                    <a:pt x="1686" y="2168"/>
                    <a:pt x="1684" y="2174"/>
                    <a:pt x="1684" y="2181"/>
                  </a:cubicBezTo>
                  <a:cubicBezTo>
                    <a:pt x="1684" y="2187"/>
                    <a:pt x="1684" y="2187"/>
                    <a:pt x="1684" y="2187"/>
                  </a:cubicBezTo>
                  <a:cubicBezTo>
                    <a:pt x="1684" y="2192"/>
                    <a:pt x="1685" y="2197"/>
                    <a:pt x="1688" y="2201"/>
                  </a:cubicBezTo>
                  <a:cubicBezTo>
                    <a:pt x="1689" y="2206"/>
                    <a:pt x="1692" y="2210"/>
                    <a:pt x="1695" y="2214"/>
                  </a:cubicBezTo>
                  <a:cubicBezTo>
                    <a:pt x="1699" y="2217"/>
                    <a:pt x="1703" y="2220"/>
                    <a:pt x="1708" y="2221"/>
                  </a:cubicBezTo>
                  <a:cubicBezTo>
                    <a:pt x="1712" y="2224"/>
                    <a:pt x="1717" y="2225"/>
                    <a:pt x="1722" y="2225"/>
                  </a:cubicBezTo>
                  <a:close/>
                  <a:moveTo>
                    <a:pt x="1766" y="2442"/>
                  </a:moveTo>
                  <a:cubicBezTo>
                    <a:pt x="1759" y="2436"/>
                    <a:pt x="1759" y="2436"/>
                    <a:pt x="1759" y="2436"/>
                  </a:cubicBezTo>
                  <a:cubicBezTo>
                    <a:pt x="1753" y="2433"/>
                    <a:pt x="1746" y="2431"/>
                    <a:pt x="1739" y="2431"/>
                  </a:cubicBezTo>
                  <a:cubicBezTo>
                    <a:pt x="1734" y="2431"/>
                    <a:pt x="1734" y="2431"/>
                    <a:pt x="1734" y="2431"/>
                  </a:cubicBezTo>
                  <a:cubicBezTo>
                    <a:pt x="1728" y="2431"/>
                    <a:pt x="1724" y="2432"/>
                    <a:pt x="1719" y="2434"/>
                  </a:cubicBezTo>
                  <a:cubicBezTo>
                    <a:pt x="1714" y="2436"/>
                    <a:pt x="1710" y="2439"/>
                    <a:pt x="1707" y="2442"/>
                  </a:cubicBezTo>
                  <a:cubicBezTo>
                    <a:pt x="1703" y="2446"/>
                    <a:pt x="1700" y="2450"/>
                    <a:pt x="1699" y="2455"/>
                  </a:cubicBezTo>
                  <a:cubicBezTo>
                    <a:pt x="1696" y="2459"/>
                    <a:pt x="1695" y="2464"/>
                    <a:pt x="1696" y="2469"/>
                  </a:cubicBezTo>
                  <a:cubicBezTo>
                    <a:pt x="1696" y="2473"/>
                    <a:pt x="1696" y="2476"/>
                    <a:pt x="1697" y="2479"/>
                  </a:cubicBezTo>
                  <a:cubicBezTo>
                    <a:pt x="1699" y="2486"/>
                    <a:pt x="1702" y="2491"/>
                    <a:pt x="1707" y="2496"/>
                  </a:cubicBezTo>
                  <a:cubicBezTo>
                    <a:pt x="1709" y="2498"/>
                    <a:pt x="1712" y="2500"/>
                    <a:pt x="1714" y="2502"/>
                  </a:cubicBezTo>
                  <a:cubicBezTo>
                    <a:pt x="1720" y="2506"/>
                    <a:pt x="1727" y="2507"/>
                    <a:pt x="1734" y="2507"/>
                  </a:cubicBezTo>
                  <a:cubicBezTo>
                    <a:pt x="1739" y="2507"/>
                    <a:pt x="1739" y="2507"/>
                    <a:pt x="1739" y="2507"/>
                  </a:cubicBezTo>
                  <a:cubicBezTo>
                    <a:pt x="1745" y="2508"/>
                    <a:pt x="1750" y="2506"/>
                    <a:pt x="1754" y="2504"/>
                  </a:cubicBezTo>
                  <a:cubicBezTo>
                    <a:pt x="1759" y="2503"/>
                    <a:pt x="1763" y="2500"/>
                    <a:pt x="1766" y="2496"/>
                  </a:cubicBezTo>
                  <a:cubicBezTo>
                    <a:pt x="1770" y="2493"/>
                    <a:pt x="1773" y="2489"/>
                    <a:pt x="1774" y="2484"/>
                  </a:cubicBezTo>
                  <a:cubicBezTo>
                    <a:pt x="1777" y="2479"/>
                    <a:pt x="1778" y="2475"/>
                    <a:pt x="1777" y="2469"/>
                  </a:cubicBezTo>
                  <a:cubicBezTo>
                    <a:pt x="1777" y="2466"/>
                    <a:pt x="1777" y="2463"/>
                    <a:pt x="1776" y="2459"/>
                  </a:cubicBezTo>
                  <a:cubicBezTo>
                    <a:pt x="1774" y="2453"/>
                    <a:pt x="1771" y="2447"/>
                    <a:pt x="1766" y="2442"/>
                  </a:cubicBezTo>
                  <a:close/>
                  <a:moveTo>
                    <a:pt x="948" y="608"/>
                  </a:moveTo>
                  <a:cubicBezTo>
                    <a:pt x="997" y="608"/>
                    <a:pt x="997" y="532"/>
                    <a:pt x="948" y="532"/>
                  </a:cubicBezTo>
                  <a:cubicBezTo>
                    <a:pt x="899" y="532"/>
                    <a:pt x="899" y="608"/>
                    <a:pt x="948" y="608"/>
                  </a:cubicBezTo>
                  <a:close/>
                  <a:moveTo>
                    <a:pt x="49" y="763"/>
                  </a:moveTo>
                  <a:cubicBezTo>
                    <a:pt x="0" y="763"/>
                    <a:pt x="0" y="840"/>
                    <a:pt x="49" y="840"/>
                  </a:cubicBezTo>
                  <a:cubicBezTo>
                    <a:pt x="98" y="840"/>
                    <a:pt x="98" y="763"/>
                    <a:pt x="49" y="763"/>
                  </a:cubicBezTo>
                  <a:close/>
                  <a:moveTo>
                    <a:pt x="394" y="472"/>
                  </a:moveTo>
                  <a:cubicBezTo>
                    <a:pt x="443" y="472"/>
                    <a:pt x="443" y="396"/>
                    <a:pt x="394" y="396"/>
                  </a:cubicBezTo>
                  <a:cubicBezTo>
                    <a:pt x="345" y="396"/>
                    <a:pt x="345" y="472"/>
                    <a:pt x="394" y="472"/>
                  </a:cubicBezTo>
                  <a:close/>
                  <a:moveTo>
                    <a:pt x="1479" y="732"/>
                  </a:moveTo>
                  <a:cubicBezTo>
                    <a:pt x="1528" y="732"/>
                    <a:pt x="1528" y="656"/>
                    <a:pt x="1479" y="656"/>
                  </a:cubicBezTo>
                  <a:cubicBezTo>
                    <a:pt x="1430" y="656"/>
                    <a:pt x="1430" y="732"/>
                    <a:pt x="1479" y="732"/>
                  </a:cubicBezTo>
                  <a:close/>
                  <a:moveTo>
                    <a:pt x="1960" y="0"/>
                  </a:moveTo>
                  <a:cubicBezTo>
                    <a:pt x="1911" y="0"/>
                    <a:pt x="1911" y="76"/>
                    <a:pt x="1960" y="76"/>
                  </a:cubicBezTo>
                  <a:cubicBezTo>
                    <a:pt x="2009" y="76"/>
                    <a:pt x="2009" y="0"/>
                    <a:pt x="1960" y="0"/>
                  </a:cubicBezTo>
                  <a:close/>
                </a:path>
              </a:pathLst>
            </a:cu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0" name="Oval 202"/>
            <p:cNvSpPr>
              <a:spLocks noChangeArrowheads="1"/>
            </p:cNvSpPr>
            <p:nvPr/>
          </p:nvSpPr>
          <p:spPr bwMode="auto">
            <a:xfrm>
              <a:off x="9052576" y="2912037"/>
              <a:ext cx="181944" cy="235196"/>
            </a:xfrm>
            <a:prstGeom prst="ellipse">
              <a:avLst/>
            </a:pr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1" name="Freeform 203"/>
            <p:cNvSpPr>
              <a:spLocks/>
            </p:cNvSpPr>
            <p:nvPr/>
          </p:nvSpPr>
          <p:spPr bwMode="auto">
            <a:xfrm>
              <a:off x="9018343" y="2919010"/>
              <a:ext cx="240901" cy="184480"/>
            </a:xfrm>
            <a:custGeom>
              <a:avLst/>
              <a:gdLst>
                <a:gd name="T0" fmla="*/ 224 w 233"/>
                <a:gd name="T1" fmla="*/ 20 h 178"/>
                <a:gd name="T2" fmla="*/ 225 w 233"/>
                <a:gd name="T3" fmla="*/ 66 h 178"/>
                <a:gd name="T4" fmla="*/ 162 w 233"/>
                <a:gd name="T5" fmla="*/ 149 h 178"/>
                <a:gd name="T6" fmla="*/ 61 w 233"/>
                <a:gd name="T7" fmla="*/ 175 h 178"/>
                <a:gd name="T8" fmla="*/ 7 w 233"/>
                <a:gd name="T9" fmla="*/ 144 h 178"/>
                <a:gd name="T10" fmla="*/ 17 w 233"/>
                <a:gd name="T11" fmla="*/ 93 h 178"/>
                <a:gd name="T12" fmla="*/ 60 w 233"/>
                <a:gd name="T13" fmla="*/ 60 h 178"/>
                <a:gd name="T14" fmla="*/ 146 w 233"/>
                <a:gd name="T15" fmla="*/ 11 h 178"/>
                <a:gd name="T16" fmla="*/ 183 w 233"/>
                <a:gd name="T17" fmla="*/ 1 h 178"/>
                <a:gd name="T18" fmla="*/ 224 w 233"/>
                <a:gd name="T19" fmla="*/ 20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3" h="178">
                  <a:moveTo>
                    <a:pt x="224" y="20"/>
                  </a:moveTo>
                  <a:cubicBezTo>
                    <a:pt x="233" y="33"/>
                    <a:pt x="230" y="51"/>
                    <a:pt x="225" y="66"/>
                  </a:cubicBezTo>
                  <a:cubicBezTo>
                    <a:pt x="215" y="100"/>
                    <a:pt x="192" y="130"/>
                    <a:pt x="162" y="149"/>
                  </a:cubicBezTo>
                  <a:cubicBezTo>
                    <a:pt x="133" y="169"/>
                    <a:pt x="97" y="178"/>
                    <a:pt x="61" y="175"/>
                  </a:cubicBezTo>
                  <a:cubicBezTo>
                    <a:pt x="39" y="173"/>
                    <a:pt x="15" y="164"/>
                    <a:pt x="7" y="144"/>
                  </a:cubicBezTo>
                  <a:cubicBezTo>
                    <a:pt x="0" y="127"/>
                    <a:pt x="6" y="107"/>
                    <a:pt x="17" y="93"/>
                  </a:cubicBezTo>
                  <a:cubicBezTo>
                    <a:pt x="29" y="79"/>
                    <a:pt x="45" y="70"/>
                    <a:pt x="60" y="60"/>
                  </a:cubicBezTo>
                  <a:cubicBezTo>
                    <a:pt x="89" y="44"/>
                    <a:pt x="118" y="27"/>
                    <a:pt x="146" y="11"/>
                  </a:cubicBezTo>
                  <a:cubicBezTo>
                    <a:pt x="158" y="5"/>
                    <a:pt x="170" y="1"/>
                    <a:pt x="183" y="1"/>
                  </a:cubicBezTo>
                  <a:cubicBezTo>
                    <a:pt x="199" y="0"/>
                    <a:pt x="216" y="6"/>
                    <a:pt x="224" y="20"/>
                  </a:cubicBezTo>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2" name="Freeform 204"/>
            <p:cNvSpPr>
              <a:spLocks/>
            </p:cNvSpPr>
            <p:nvPr/>
          </p:nvSpPr>
          <p:spPr bwMode="auto">
            <a:xfrm>
              <a:off x="8660794" y="2575409"/>
              <a:ext cx="110941" cy="171167"/>
            </a:xfrm>
            <a:custGeom>
              <a:avLst/>
              <a:gdLst>
                <a:gd name="T0" fmla="*/ 51 w 107"/>
                <a:gd name="T1" fmla="*/ 18 h 165"/>
                <a:gd name="T2" fmla="*/ 6 w 107"/>
                <a:gd name="T3" fmla="*/ 121 h 165"/>
                <a:gd name="T4" fmla="*/ 18 w 107"/>
                <a:gd name="T5" fmla="*/ 159 h 165"/>
                <a:gd name="T6" fmla="*/ 56 w 107"/>
                <a:gd name="T7" fmla="*/ 147 h 165"/>
                <a:gd name="T8" fmla="*/ 101 w 107"/>
                <a:gd name="T9" fmla="*/ 44 h 165"/>
                <a:gd name="T10" fmla="*/ 89 w 107"/>
                <a:gd name="T11" fmla="*/ 6 h 165"/>
                <a:gd name="T12" fmla="*/ 51 w 107"/>
                <a:gd name="T13" fmla="*/ 18 h 165"/>
              </a:gdLst>
              <a:ahLst/>
              <a:cxnLst>
                <a:cxn ang="0">
                  <a:pos x="T0" y="T1"/>
                </a:cxn>
                <a:cxn ang="0">
                  <a:pos x="T2" y="T3"/>
                </a:cxn>
                <a:cxn ang="0">
                  <a:pos x="T4" y="T5"/>
                </a:cxn>
                <a:cxn ang="0">
                  <a:pos x="T6" y="T7"/>
                </a:cxn>
                <a:cxn ang="0">
                  <a:pos x="T8" y="T9"/>
                </a:cxn>
                <a:cxn ang="0">
                  <a:pos x="T10" y="T11"/>
                </a:cxn>
                <a:cxn ang="0">
                  <a:pos x="T12" y="T13"/>
                </a:cxn>
              </a:cxnLst>
              <a:rect l="0" t="0" r="r" b="b"/>
              <a:pathLst>
                <a:path w="107" h="165">
                  <a:moveTo>
                    <a:pt x="51" y="18"/>
                  </a:moveTo>
                  <a:cubicBezTo>
                    <a:pt x="6" y="121"/>
                    <a:pt x="6" y="121"/>
                    <a:pt x="6" y="121"/>
                  </a:cubicBezTo>
                  <a:cubicBezTo>
                    <a:pt x="0" y="134"/>
                    <a:pt x="3" y="152"/>
                    <a:pt x="18" y="159"/>
                  </a:cubicBezTo>
                  <a:cubicBezTo>
                    <a:pt x="31" y="165"/>
                    <a:pt x="49" y="161"/>
                    <a:pt x="56" y="147"/>
                  </a:cubicBezTo>
                  <a:cubicBezTo>
                    <a:pt x="71" y="113"/>
                    <a:pt x="86" y="78"/>
                    <a:pt x="101" y="44"/>
                  </a:cubicBezTo>
                  <a:cubicBezTo>
                    <a:pt x="107" y="31"/>
                    <a:pt x="103" y="13"/>
                    <a:pt x="89" y="6"/>
                  </a:cubicBezTo>
                  <a:cubicBezTo>
                    <a:pt x="76" y="0"/>
                    <a:pt x="57" y="4"/>
                    <a:pt x="51" y="1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3" name="Freeform 205"/>
            <p:cNvSpPr>
              <a:spLocks/>
            </p:cNvSpPr>
            <p:nvPr/>
          </p:nvSpPr>
          <p:spPr bwMode="auto">
            <a:xfrm>
              <a:off x="8759057" y="2655921"/>
              <a:ext cx="143273" cy="143273"/>
            </a:xfrm>
            <a:custGeom>
              <a:avLst/>
              <a:gdLst>
                <a:gd name="T0" fmla="*/ 109 w 138"/>
                <a:gd name="T1" fmla="*/ 30 h 138"/>
                <a:gd name="T2" fmla="*/ 116 w 138"/>
                <a:gd name="T3" fmla="*/ 116 h 138"/>
                <a:gd name="T4" fmla="*/ 30 w 138"/>
                <a:gd name="T5" fmla="*/ 108 h 138"/>
                <a:gd name="T6" fmla="*/ 22 w 138"/>
                <a:gd name="T7" fmla="*/ 22 h 138"/>
                <a:gd name="T8" fmla="*/ 109 w 138"/>
                <a:gd name="T9" fmla="*/ 30 h 138"/>
              </a:gdLst>
              <a:ahLst/>
              <a:cxnLst>
                <a:cxn ang="0">
                  <a:pos x="T0" y="T1"/>
                </a:cxn>
                <a:cxn ang="0">
                  <a:pos x="T2" y="T3"/>
                </a:cxn>
                <a:cxn ang="0">
                  <a:pos x="T4" y="T5"/>
                </a:cxn>
                <a:cxn ang="0">
                  <a:pos x="T6" y="T7"/>
                </a:cxn>
                <a:cxn ang="0">
                  <a:pos x="T8" y="T9"/>
                </a:cxn>
              </a:cxnLst>
              <a:rect l="0" t="0" r="r" b="b"/>
              <a:pathLst>
                <a:path w="138" h="138">
                  <a:moveTo>
                    <a:pt x="109" y="30"/>
                  </a:moveTo>
                  <a:cubicBezTo>
                    <a:pt x="135" y="56"/>
                    <a:pt x="138" y="94"/>
                    <a:pt x="116" y="116"/>
                  </a:cubicBezTo>
                  <a:cubicBezTo>
                    <a:pt x="95" y="138"/>
                    <a:pt x="56" y="134"/>
                    <a:pt x="30" y="108"/>
                  </a:cubicBezTo>
                  <a:cubicBezTo>
                    <a:pt x="4" y="82"/>
                    <a:pt x="0" y="44"/>
                    <a:pt x="22" y="22"/>
                  </a:cubicBezTo>
                  <a:cubicBezTo>
                    <a:pt x="44" y="0"/>
                    <a:pt x="83" y="3"/>
                    <a:pt x="109" y="3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4" name="Oval 206"/>
            <p:cNvSpPr>
              <a:spLocks noChangeArrowheads="1"/>
            </p:cNvSpPr>
            <p:nvPr/>
          </p:nvSpPr>
          <p:spPr bwMode="auto">
            <a:xfrm>
              <a:off x="9069059" y="2747210"/>
              <a:ext cx="34867" cy="35501"/>
            </a:xfrm>
            <a:prstGeom prst="ellipse">
              <a:avLst/>
            </a:pr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5" name="Freeform 207"/>
            <p:cNvSpPr>
              <a:spLocks/>
            </p:cNvSpPr>
            <p:nvPr/>
          </p:nvSpPr>
          <p:spPr bwMode="auto">
            <a:xfrm>
              <a:off x="8450957" y="3039461"/>
              <a:ext cx="195257" cy="202864"/>
            </a:xfrm>
            <a:custGeom>
              <a:avLst/>
              <a:gdLst>
                <a:gd name="T0" fmla="*/ 183 w 189"/>
                <a:gd name="T1" fmla="*/ 133 h 196"/>
                <a:gd name="T2" fmla="*/ 156 w 189"/>
                <a:gd name="T3" fmla="*/ 77 h 196"/>
                <a:gd name="T4" fmla="*/ 116 w 189"/>
                <a:gd name="T5" fmla="*/ 30 h 196"/>
                <a:gd name="T6" fmla="*/ 61 w 189"/>
                <a:gd name="T7" fmla="*/ 2 h 196"/>
                <a:gd name="T8" fmla="*/ 10 w 189"/>
                <a:gd name="T9" fmla="*/ 29 h 196"/>
                <a:gd name="T10" fmla="*/ 18 w 189"/>
                <a:gd name="T11" fmla="*/ 87 h 196"/>
                <a:gd name="T12" fmla="*/ 29 w 189"/>
                <a:gd name="T13" fmla="*/ 76 h 196"/>
                <a:gd name="T14" fmla="*/ 54 w 189"/>
                <a:gd name="T15" fmla="*/ 17 h 196"/>
                <a:gd name="T16" fmla="*/ 127 w 189"/>
                <a:gd name="T17" fmla="*/ 63 h 196"/>
                <a:gd name="T18" fmla="*/ 169 w 189"/>
                <a:gd name="T19" fmla="*/ 137 h 196"/>
                <a:gd name="T20" fmla="*/ 165 w 189"/>
                <a:gd name="T21" fmla="*/ 173 h 196"/>
                <a:gd name="T22" fmla="*/ 127 w 189"/>
                <a:gd name="T23" fmla="*/ 169 h 196"/>
                <a:gd name="T24" fmla="*/ 94 w 189"/>
                <a:gd name="T25" fmla="*/ 135 h 196"/>
                <a:gd name="T26" fmla="*/ 98 w 189"/>
                <a:gd name="T27" fmla="*/ 116 h 196"/>
                <a:gd name="T28" fmla="*/ 111 w 189"/>
                <a:gd name="T29" fmla="*/ 119 h 196"/>
                <a:gd name="T30" fmla="*/ 125 w 189"/>
                <a:gd name="T31" fmla="*/ 115 h 196"/>
                <a:gd name="T32" fmla="*/ 90 w 189"/>
                <a:gd name="T33" fmla="*/ 103 h 196"/>
                <a:gd name="T34" fmla="*/ 83 w 189"/>
                <a:gd name="T35" fmla="*/ 148 h 196"/>
                <a:gd name="T36" fmla="*/ 102 w 189"/>
                <a:gd name="T37" fmla="*/ 168 h 196"/>
                <a:gd name="T38" fmla="*/ 128 w 189"/>
                <a:gd name="T39" fmla="*/ 187 h 196"/>
                <a:gd name="T40" fmla="*/ 178 w 189"/>
                <a:gd name="T41" fmla="*/ 181 h 196"/>
                <a:gd name="T42" fmla="*/ 183 w 189"/>
                <a:gd name="T43" fmla="*/ 133 h 1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9" h="196">
                  <a:moveTo>
                    <a:pt x="183" y="133"/>
                  </a:moveTo>
                  <a:cubicBezTo>
                    <a:pt x="178" y="113"/>
                    <a:pt x="167" y="94"/>
                    <a:pt x="156" y="77"/>
                  </a:cubicBezTo>
                  <a:cubicBezTo>
                    <a:pt x="144" y="60"/>
                    <a:pt x="131" y="44"/>
                    <a:pt x="116" y="30"/>
                  </a:cubicBezTo>
                  <a:cubicBezTo>
                    <a:pt x="100" y="17"/>
                    <a:pt x="82" y="4"/>
                    <a:pt x="61" y="2"/>
                  </a:cubicBezTo>
                  <a:cubicBezTo>
                    <a:pt x="40" y="0"/>
                    <a:pt x="20" y="10"/>
                    <a:pt x="10" y="29"/>
                  </a:cubicBezTo>
                  <a:cubicBezTo>
                    <a:pt x="0" y="48"/>
                    <a:pt x="4" y="71"/>
                    <a:pt x="18" y="87"/>
                  </a:cubicBezTo>
                  <a:cubicBezTo>
                    <a:pt x="25" y="95"/>
                    <a:pt x="36" y="84"/>
                    <a:pt x="29" y="76"/>
                  </a:cubicBezTo>
                  <a:cubicBezTo>
                    <a:pt x="9" y="54"/>
                    <a:pt x="23" y="18"/>
                    <a:pt x="54" y="17"/>
                  </a:cubicBezTo>
                  <a:cubicBezTo>
                    <a:pt x="83" y="16"/>
                    <a:pt x="109" y="43"/>
                    <a:pt x="127" y="63"/>
                  </a:cubicBezTo>
                  <a:cubicBezTo>
                    <a:pt x="145" y="85"/>
                    <a:pt x="161" y="111"/>
                    <a:pt x="169" y="137"/>
                  </a:cubicBezTo>
                  <a:cubicBezTo>
                    <a:pt x="172" y="148"/>
                    <a:pt x="175" y="164"/>
                    <a:pt x="165" y="173"/>
                  </a:cubicBezTo>
                  <a:cubicBezTo>
                    <a:pt x="154" y="183"/>
                    <a:pt x="138" y="176"/>
                    <a:pt x="127" y="169"/>
                  </a:cubicBezTo>
                  <a:cubicBezTo>
                    <a:pt x="116" y="161"/>
                    <a:pt x="99" y="149"/>
                    <a:pt x="94" y="135"/>
                  </a:cubicBezTo>
                  <a:cubicBezTo>
                    <a:pt x="92" y="129"/>
                    <a:pt x="92" y="120"/>
                    <a:pt x="98" y="116"/>
                  </a:cubicBezTo>
                  <a:cubicBezTo>
                    <a:pt x="102" y="113"/>
                    <a:pt x="109" y="113"/>
                    <a:pt x="111" y="119"/>
                  </a:cubicBezTo>
                  <a:cubicBezTo>
                    <a:pt x="113" y="128"/>
                    <a:pt x="128" y="124"/>
                    <a:pt x="125" y="115"/>
                  </a:cubicBezTo>
                  <a:cubicBezTo>
                    <a:pt x="121" y="100"/>
                    <a:pt x="103" y="94"/>
                    <a:pt x="90" y="103"/>
                  </a:cubicBezTo>
                  <a:cubicBezTo>
                    <a:pt x="75" y="112"/>
                    <a:pt x="75" y="134"/>
                    <a:pt x="83" y="148"/>
                  </a:cubicBezTo>
                  <a:cubicBezTo>
                    <a:pt x="88" y="155"/>
                    <a:pt x="95" y="162"/>
                    <a:pt x="102" y="168"/>
                  </a:cubicBezTo>
                  <a:cubicBezTo>
                    <a:pt x="110" y="175"/>
                    <a:pt x="118" y="183"/>
                    <a:pt x="128" y="187"/>
                  </a:cubicBezTo>
                  <a:cubicBezTo>
                    <a:pt x="144" y="195"/>
                    <a:pt x="166" y="196"/>
                    <a:pt x="178" y="181"/>
                  </a:cubicBezTo>
                  <a:cubicBezTo>
                    <a:pt x="189" y="168"/>
                    <a:pt x="188" y="149"/>
                    <a:pt x="183" y="13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6" name="Freeform 208"/>
            <p:cNvSpPr>
              <a:spLocks/>
            </p:cNvSpPr>
            <p:nvPr/>
          </p:nvSpPr>
          <p:spPr bwMode="auto">
            <a:xfrm>
              <a:off x="8021772" y="3366580"/>
              <a:ext cx="691007" cy="311904"/>
            </a:xfrm>
            <a:custGeom>
              <a:avLst/>
              <a:gdLst>
                <a:gd name="T0" fmla="*/ 661 w 667"/>
                <a:gd name="T1" fmla="*/ 283 h 301"/>
                <a:gd name="T2" fmla="*/ 414 w 667"/>
                <a:gd name="T3" fmla="*/ 183 h 301"/>
                <a:gd name="T4" fmla="*/ 266 w 667"/>
                <a:gd name="T5" fmla="*/ 156 h 301"/>
                <a:gd name="T6" fmla="*/ 140 w 667"/>
                <a:gd name="T7" fmla="*/ 102 h 301"/>
                <a:gd name="T8" fmla="*/ 18 w 667"/>
                <a:gd name="T9" fmla="*/ 7 h 301"/>
                <a:gd name="T10" fmla="*/ 7 w 667"/>
                <a:gd name="T11" fmla="*/ 18 h 301"/>
                <a:gd name="T12" fmla="*/ 233 w 667"/>
                <a:gd name="T13" fmla="*/ 162 h 301"/>
                <a:gd name="T14" fmla="*/ 372 w 667"/>
                <a:gd name="T15" fmla="*/ 193 h 301"/>
                <a:gd name="T16" fmla="*/ 525 w 667"/>
                <a:gd name="T17" fmla="*/ 218 h 301"/>
                <a:gd name="T18" fmla="*/ 650 w 667"/>
                <a:gd name="T19" fmla="*/ 294 h 301"/>
                <a:gd name="T20" fmla="*/ 661 w 667"/>
                <a:gd name="T21" fmla="*/ 283 h 3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67" h="301">
                  <a:moveTo>
                    <a:pt x="661" y="283"/>
                  </a:moveTo>
                  <a:cubicBezTo>
                    <a:pt x="601" y="209"/>
                    <a:pt x="502" y="193"/>
                    <a:pt x="414" y="183"/>
                  </a:cubicBezTo>
                  <a:cubicBezTo>
                    <a:pt x="364" y="177"/>
                    <a:pt x="314" y="171"/>
                    <a:pt x="266" y="156"/>
                  </a:cubicBezTo>
                  <a:cubicBezTo>
                    <a:pt x="222" y="143"/>
                    <a:pt x="180" y="125"/>
                    <a:pt x="140" y="102"/>
                  </a:cubicBezTo>
                  <a:cubicBezTo>
                    <a:pt x="95" y="76"/>
                    <a:pt x="54" y="44"/>
                    <a:pt x="18" y="7"/>
                  </a:cubicBezTo>
                  <a:cubicBezTo>
                    <a:pt x="11" y="0"/>
                    <a:pt x="0" y="11"/>
                    <a:pt x="7" y="18"/>
                  </a:cubicBezTo>
                  <a:cubicBezTo>
                    <a:pt x="71" y="82"/>
                    <a:pt x="148" y="131"/>
                    <a:pt x="233" y="162"/>
                  </a:cubicBezTo>
                  <a:cubicBezTo>
                    <a:pt x="278" y="178"/>
                    <a:pt x="325" y="187"/>
                    <a:pt x="372" y="193"/>
                  </a:cubicBezTo>
                  <a:cubicBezTo>
                    <a:pt x="423" y="200"/>
                    <a:pt x="475" y="204"/>
                    <a:pt x="525" y="218"/>
                  </a:cubicBezTo>
                  <a:cubicBezTo>
                    <a:pt x="573" y="231"/>
                    <a:pt x="618" y="255"/>
                    <a:pt x="650" y="294"/>
                  </a:cubicBezTo>
                  <a:cubicBezTo>
                    <a:pt x="656" y="301"/>
                    <a:pt x="667" y="290"/>
                    <a:pt x="661" y="28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7" name="Freeform 209"/>
            <p:cNvSpPr>
              <a:spLocks/>
            </p:cNvSpPr>
            <p:nvPr/>
          </p:nvSpPr>
          <p:spPr bwMode="auto">
            <a:xfrm>
              <a:off x="8497235" y="3650590"/>
              <a:ext cx="164827" cy="119817"/>
            </a:xfrm>
            <a:custGeom>
              <a:avLst/>
              <a:gdLst>
                <a:gd name="T0" fmla="*/ 146 w 159"/>
                <a:gd name="T1" fmla="*/ 3 h 116"/>
                <a:gd name="T2" fmla="*/ 7 w 159"/>
                <a:gd name="T3" fmla="*/ 97 h 116"/>
                <a:gd name="T4" fmla="*/ 17 w 159"/>
                <a:gd name="T5" fmla="*/ 108 h 116"/>
                <a:gd name="T6" fmla="*/ 150 w 159"/>
                <a:gd name="T7" fmla="*/ 18 h 116"/>
                <a:gd name="T8" fmla="*/ 146 w 159"/>
                <a:gd name="T9" fmla="*/ 3 h 116"/>
              </a:gdLst>
              <a:ahLst/>
              <a:cxnLst>
                <a:cxn ang="0">
                  <a:pos x="T0" y="T1"/>
                </a:cxn>
                <a:cxn ang="0">
                  <a:pos x="T2" y="T3"/>
                </a:cxn>
                <a:cxn ang="0">
                  <a:pos x="T4" y="T5"/>
                </a:cxn>
                <a:cxn ang="0">
                  <a:pos x="T6" y="T7"/>
                </a:cxn>
                <a:cxn ang="0">
                  <a:pos x="T8" y="T9"/>
                </a:cxn>
              </a:cxnLst>
              <a:rect l="0" t="0" r="r" b="b"/>
              <a:pathLst>
                <a:path w="159" h="116">
                  <a:moveTo>
                    <a:pt x="146" y="3"/>
                  </a:moveTo>
                  <a:cubicBezTo>
                    <a:pt x="93" y="22"/>
                    <a:pt x="44" y="55"/>
                    <a:pt x="7" y="97"/>
                  </a:cubicBezTo>
                  <a:cubicBezTo>
                    <a:pt x="0" y="105"/>
                    <a:pt x="11" y="116"/>
                    <a:pt x="17" y="108"/>
                  </a:cubicBezTo>
                  <a:cubicBezTo>
                    <a:pt x="53" y="67"/>
                    <a:pt x="99" y="36"/>
                    <a:pt x="150" y="18"/>
                  </a:cubicBezTo>
                  <a:cubicBezTo>
                    <a:pt x="159" y="15"/>
                    <a:pt x="155" y="0"/>
                    <a:pt x="146"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8" name="Freeform 210"/>
            <p:cNvSpPr>
              <a:spLocks/>
            </p:cNvSpPr>
            <p:nvPr/>
          </p:nvSpPr>
          <p:spPr bwMode="auto">
            <a:xfrm>
              <a:off x="8582184" y="3687993"/>
              <a:ext cx="96361" cy="117915"/>
            </a:xfrm>
            <a:custGeom>
              <a:avLst/>
              <a:gdLst>
                <a:gd name="T0" fmla="*/ 91 w 93"/>
                <a:gd name="T1" fmla="*/ 5 h 114"/>
                <a:gd name="T2" fmla="*/ 80 w 93"/>
                <a:gd name="T3" fmla="*/ 2 h 114"/>
                <a:gd name="T4" fmla="*/ 1 w 93"/>
                <a:gd name="T5" fmla="*/ 103 h 114"/>
                <a:gd name="T6" fmla="*/ 7 w 93"/>
                <a:gd name="T7" fmla="*/ 112 h 114"/>
                <a:gd name="T8" fmla="*/ 16 w 93"/>
                <a:gd name="T9" fmla="*/ 107 h 114"/>
                <a:gd name="T10" fmla="*/ 88 w 93"/>
                <a:gd name="T11" fmla="*/ 15 h 114"/>
                <a:gd name="T12" fmla="*/ 91 w 93"/>
                <a:gd name="T13" fmla="*/ 5 h 114"/>
              </a:gdLst>
              <a:ahLst/>
              <a:cxnLst>
                <a:cxn ang="0">
                  <a:pos x="T0" y="T1"/>
                </a:cxn>
                <a:cxn ang="0">
                  <a:pos x="T2" y="T3"/>
                </a:cxn>
                <a:cxn ang="0">
                  <a:pos x="T4" y="T5"/>
                </a:cxn>
                <a:cxn ang="0">
                  <a:pos x="T6" y="T7"/>
                </a:cxn>
                <a:cxn ang="0">
                  <a:pos x="T8" y="T9"/>
                </a:cxn>
                <a:cxn ang="0">
                  <a:pos x="T10" y="T11"/>
                </a:cxn>
                <a:cxn ang="0">
                  <a:pos x="T12" y="T13"/>
                </a:cxn>
              </a:cxnLst>
              <a:rect l="0" t="0" r="r" b="b"/>
              <a:pathLst>
                <a:path w="93" h="114">
                  <a:moveTo>
                    <a:pt x="91" y="5"/>
                  </a:moveTo>
                  <a:cubicBezTo>
                    <a:pt x="89" y="2"/>
                    <a:pt x="84" y="0"/>
                    <a:pt x="80" y="2"/>
                  </a:cubicBezTo>
                  <a:cubicBezTo>
                    <a:pt x="45" y="28"/>
                    <a:pt x="18" y="63"/>
                    <a:pt x="1" y="103"/>
                  </a:cubicBezTo>
                  <a:cubicBezTo>
                    <a:pt x="0" y="107"/>
                    <a:pt x="3" y="111"/>
                    <a:pt x="7" y="112"/>
                  </a:cubicBezTo>
                  <a:cubicBezTo>
                    <a:pt x="11" y="114"/>
                    <a:pt x="15" y="111"/>
                    <a:pt x="16" y="107"/>
                  </a:cubicBezTo>
                  <a:cubicBezTo>
                    <a:pt x="31" y="71"/>
                    <a:pt x="57" y="39"/>
                    <a:pt x="88" y="15"/>
                  </a:cubicBezTo>
                  <a:cubicBezTo>
                    <a:pt x="91" y="13"/>
                    <a:pt x="93" y="9"/>
                    <a:pt x="91"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59" name="Freeform 211"/>
            <p:cNvSpPr>
              <a:spLocks/>
            </p:cNvSpPr>
            <p:nvPr/>
          </p:nvSpPr>
          <p:spPr bwMode="auto">
            <a:xfrm>
              <a:off x="9695403" y="1256156"/>
              <a:ext cx="196525" cy="62127"/>
            </a:xfrm>
            <a:custGeom>
              <a:avLst/>
              <a:gdLst>
                <a:gd name="T0" fmla="*/ 181 w 190"/>
                <a:gd name="T1" fmla="*/ 42 h 60"/>
                <a:gd name="T2" fmla="*/ 10 w 190"/>
                <a:gd name="T3" fmla="*/ 9 h 60"/>
                <a:gd name="T4" fmla="*/ 14 w 190"/>
                <a:gd name="T5" fmla="*/ 24 h 60"/>
                <a:gd name="T6" fmla="*/ 174 w 190"/>
                <a:gd name="T7" fmla="*/ 55 h 60"/>
                <a:gd name="T8" fmla="*/ 181 w 190"/>
                <a:gd name="T9" fmla="*/ 42 h 60"/>
              </a:gdLst>
              <a:ahLst/>
              <a:cxnLst>
                <a:cxn ang="0">
                  <a:pos x="T0" y="T1"/>
                </a:cxn>
                <a:cxn ang="0">
                  <a:pos x="T2" y="T3"/>
                </a:cxn>
                <a:cxn ang="0">
                  <a:pos x="T4" y="T5"/>
                </a:cxn>
                <a:cxn ang="0">
                  <a:pos x="T6" y="T7"/>
                </a:cxn>
                <a:cxn ang="0">
                  <a:pos x="T8" y="T9"/>
                </a:cxn>
              </a:cxnLst>
              <a:rect l="0" t="0" r="r" b="b"/>
              <a:pathLst>
                <a:path w="190" h="60">
                  <a:moveTo>
                    <a:pt x="181" y="42"/>
                  </a:moveTo>
                  <a:cubicBezTo>
                    <a:pt x="130" y="11"/>
                    <a:pt x="69" y="0"/>
                    <a:pt x="10" y="9"/>
                  </a:cubicBezTo>
                  <a:cubicBezTo>
                    <a:pt x="0" y="11"/>
                    <a:pt x="4" y="25"/>
                    <a:pt x="14" y="24"/>
                  </a:cubicBezTo>
                  <a:cubicBezTo>
                    <a:pt x="69" y="15"/>
                    <a:pt x="126" y="27"/>
                    <a:pt x="174" y="55"/>
                  </a:cubicBezTo>
                  <a:cubicBezTo>
                    <a:pt x="182" y="60"/>
                    <a:pt x="190" y="47"/>
                    <a:pt x="181" y="4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0" name="Freeform 212"/>
            <p:cNvSpPr>
              <a:spLocks/>
            </p:cNvSpPr>
            <p:nvPr/>
          </p:nvSpPr>
          <p:spPr bwMode="auto">
            <a:xfrm>
              <a:off x="9749289" y="1315114"/>
              <a:ext cx="129326" cy="43743"/>
            </a:xfrm>
            <a:custGeom>
              <a:avLst/>
              <a:gdLst>
                <a:gd name="T0" fmla="*/ 116 w 125"/>
                <a:gd name="T1" fmla="*/ 25 h 42"/>
                <a:gd name="T2" fmla="*/ 9 w 125"/>
                <a:gd name="T3" fmla="*/ 1 h 42"/>
                <a:gd name="T4" fmla="*/ 9 w 125"/>
                <a:gd name="T5" fmla="*/ 17 h 42"/>
                <a:gd name="T6" fmla="*/ 109 w 125"/>
                <a:gd name="T7" fmla="*/ 38 h 42"/>
                <a:gd name="T8" fmla="*/ 116 w 125"/>
                <a:gd name="T9" fmla="*/ 25 h 42"/>
              </a:gdLst>
              <a:ahLst/>
              <a:cxnLst>
                <a:cxn ang="0">
                  <a:pos x="T0" y="T1"/>
                </a:cxn>
                <a:cxn ang="0">
                  <a:pos x="T2" y="T3"/>
                </a:cxn>
                <a:cxn ang="0">
                  <a:pos x="T4" y="T5"/>
                </a:cxn>
                <a:cxn ang="0">
                  <a:pos x="T6" y="T7"/>
                </a:cxn>
                <a:cxn ang="0">
                  <a:pos x="T8" y="T9"/>
                </a:cxn>
              </a:cxnLst>
              <a:rect l="0" t="0" r="r" b="b"/>
              <a:pathLst>
                <a:path w="125" h="42">
                  <a:moveTo>
                    <a:pt x="116" y="25"/>
                  </a:moveTo>
                  <a:cubicBezTo>
                    <a:pt x="83" y="9"/>
                    <a:pt x="46" y="0"/>
                    <a:pt x="9" y="1"/>
                  </a:cubicBezTo>
                  <a:cubicBezTo>
                    <a:pt x="0" y="2"/>
                    <a:pt x="0" y="17"/>
                    <a:pt x="9" y="17"/>
                  </a:cubicBezTo>
                  <a:cubicBezTo>
                    <a:pt x="44" y="16"/>
                    <a:pt x="78" y="23"/>
                    <a:pt x="109" y="38"/>
                  </a:cubicBezTo>
                  <a:cubicBezTo>
                    <a:pt x="118" y="42"/>
                    <a:pt x="125" y="29"/>
                    <a:pt x="116" y="2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1" name="Freeform 213"/>
            <p:cNvSpPr>
              <a:spLocks/>
            </p:cNvSpPr>
            <p:nvPr/>
          </p:nvSpPr>
          <p:spPr bwMode="auto">
            <a:xfrm>
              <a:off x="9725198" y="1486915"/>
              <a:ext cx="294153" cy="264358"/>
            </a:xfrm>
            <a:custGeom>
              <a:avLst/>
              <a:gdLst>
                <a:gd name="T0" fmla="*/ 271 w 284"/>
                <a:gd name="T1" fmla="*/ 149 h 255"/>
                <a:gd name="T2" fmla="*/ 242 w 284"/>
                <a:gd name="T3" fmla="*/ 96 h 255"/>
                <a:gd name="T4" fmla="*/ 203 w 284"/>
                <a:gd name="T5" fmla="*/ 47 h 255"/>
                <a:gd name="T6" fmla="*/ 96 w 284"/>
                <a:gd name="T7" fmla="*/ 3 h 255"/>
                <a:gd name="T8" fmla="*/ 15 w 284"/>
                <a:gd name="T9" fmla="*/ 57 h 255"/>
                <a:gd name="T10" fmla="*/ 51 w 284"/>
                <a:gd name="T11" fmla="*/ 155 h 255"/>
                <a:gd name="T12" fmla="*/ 59 w 284"/>
                <a:gd name="T13" fmla="*/ 142 h 255"/>
                <a:gd name="T14" fmla="*/ 27 w 284"/>
                <a:gd name="T15" fmla="*/ 68 h 255"/>
                <a:gd name="T16" fmla="*/ 97 w 284"/>
                <a:gd name="T17" fmla="*/ 18 h 255"/>
                <a:gd name="T18" fmla="*/ 250 w 284"/>
                <a:gd name="T19" fmla="*/ 138 h 255"/>
                <a:gd name="T20" fmla="*/ 241 w 284"/>
                <a:gd name="T21" fmla="*/ 238 h 255"/>
                <a:gd name="T22" fmla="*/ 252 w 284"/>
                <a:gd name="T23" fmla="*/ 249 h 255"/>
                <a:gd name="T24" fmla="*/ 271 w 284"/>
                <a:gd name="T25" fmla="*/ 149 h 2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84" h="255">
                  <a:moveTo>
                    <a:pt x="271" y="149"/>
                  </a:moveTo>
                  <a:cubicBezTo>
                    <a:pt x="264" y="130"/>
                    <a:pt x="254" y="113"/>
                    <a:pt x="242" y="96"/>
                  </a:cubicBezTo>
                  <a:cubicBezTo>
                    <a:pt x="231" y="79"/>
                    <a:pt x="218" y="62"/>
                    <a:pt x="203" y="47"/>
                  </a:cubicBezTo>
                  <a:cubicBezTo>
                    <a:pt x="174" y="20"/>
                    <a:pt x="136" y="0"/>
                    <a:pt x="96" y="3"/>
                  </a:cubicBezTo>
                  <a:cubicBezTo>
                    <a:pt x="61" y="5"/>
                    <a:pt x="28" y="25"/>
                    <a:pt x="15" y="57"/>
                  </a:cubicBezTo>
                  <a:cubicBezTo>
                    <a:pt x="0" y="93"/>
                    <a:pt x="17" y="137"/>
                    <a:pt x="51" y="155"/>
                  </a:cubicBezTo>
                  <a:cubicBezTo>
                    <a:pt x="60" y="159"/>
                    <a:pt x="68" y="146"/>
                    <a:pt x="59" y="142"/>
                  </a:cubicBezTo>
                  <a:cubicBezTo>
                    <a:pt x="33" y="128"/>
                    <a:pt x="18" y="96"/>
                    <a:pt x="27" y="68"/>
                  </a:cubicBezTo>
                  <a:cubicBezTo>
                    <a:pt x="36" y="38"/>
                    <a:pt x="67" y="19"/>
                    <a:pt x="97" y="18"/>
                  </a:cubicBezTo>
                  <a:cubicBezTo>
                    <a:pt x="168" y="14"/>
                    <a:pt x="222" y="81"/>
                    <a:pt x="250" y="138"/>
                  </a:cubicBezTo>
                  <a:cubicBezTo>
                    <a:pt x="266" y="170"/>
                    <a:pt x="272" y="213"/>
                    <a:pt x="241" y="238"/>
                  </a:cubicBezTo>
                  <a:cubicBezTo>
                    <a:pt x="233" y="244"/>
                    <a:pt x="244" y="255"/>
                    <a:pt x="252" y="249"/>
                  </a:cubicBezTo>
                  <a:cubicBezTo>
                    <a:pt x="282" y="225"/>
                    <a:pt x="284" y="182"/>
                    <a:pt x="271" y="14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2" name="Freeform 214"/>
            <p:cNvSpPr>
              <a:spLocks/>
            </p:cNvSpPr>
            <p:nvPr/>
          </p:nvSpPr>
          <p:spPr bwMode="auto">
            <a:xfrm>
              <a:off x="9803174" y="1528121"/>
              <a:ext cx="176238" cy="179408"/>
            </a:xfrm>
            <a:custGeom>
              <a:avLst/>
              <a:gdLst>
                <a:gd name="T0" fmla="*/ 150 w 170"/>
                <a:gd name="T1" fmla="*/ 111 h 173"/>
                <a:gd name="T2" fmla="*/ 87 w 170"/>
                <a:gd name="T3" fmla="*/ 91 h 173"/>
                <a:gd name="T4" fmla="*/ 25 w 170"/>
                <a:gd name="T5" fmla="*/ 70 h 173"/>
                <a:gd name="T6" fmla="*/ 27 w 170"/>
                <a:gd name="T7" fmla="*/ 19 h 173"/>
                <a:gd name="T8" fmla="*/ 16 w 170"/>
                <a:gd name="T9" fmla="*/ 8 h 173"/>
                <a:gd name="T10" fmla="*/ 5 w 170"/>
                <a:gd name="T11" fmla="*/ 60 h 173"/>
                <a:gd name="T12" fmla="*/ 45 w 170"/>
                <a:gd name="T13" fmla="*/ 101 h 173"/>
                <a:gd name="T14" fmla="*/ 118 w 170"/>
                <a:gd name="T15" fmla="*/ 111 h 173"/>
                <a:gd name="T16" fmla="*/ 145 w 170"/>
                <a:gd name="T17" fmla="*/ 129 h 173"/>
                <a:gd name="T18" fmla="*/ 144 w 170"/>
                <a:gd name="T19" fmla="*/ 158 h 173"/>
                <a:gd name="T20" fmla="*/ 157 w 170"/>
                <a:gd name="T21" fmla="*/ 165 h 173"/>
                <a:gd name="T22" fmla="*/ 150 w 170"/>
                <a:gd name="T23" fmla="*/ 111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0" h="173">
                  <a:moveTo>
                    <a:pt x="150" y="111"/>
                  </a:moveTo>
                  <a:cubicBezTo>
                    <a:pt x="133" y="95"/>
                    <a:pt x="109" y="93"/>
                    <a:pt x="87" y="91"/>
                  </a:cubicBezTo>
                  <a:cubicBezTo>
                    <a:pt x="66" y="90"/>
                    <a:pt x="39" y="89"/>
                    <a:pt x="25" y="70"/>
                  </a:cubicBezTo>
                  <a:cubicBezTo>
                    <a:pt x="15" y="55"/>
                    <a:pt x="15" y="33"/>
                    <a:pt x="27" y="19"/>
                  </a:cubicBezTo>
                  <a:cubicBezTo>
                    <a:pt x="34" y="11"/>
                    <a:pt x="23" y="0"/>
                    <a:pt x="16" y="8"/>
                  </a:cubicBezTo>
                  <a:cubicBezTo>
                    <a:pt x="4" y="22"/>
                    <a:pt x="0" y="41"/>
                    <a:pt x="5" y="60"/>
                  </a:cubicBezTo>
                  <a:cubicBezTo>
                    <a:pt x="10" y="80"/>
                    <a:pt x="25" y="94"/>
                    <a:pt x="45" y="101"/>
                  </a:cubicBezTo>
                  <a:cubicBezTo>
                    <a:pt x="69" y="108"/>
                    <a:pt x="94" y="104"/>
                    <a:pt x="118" y="111"/>
                  </a:cubicBezTo>
                  <a:cubicBezTo>
                    <a:pt x="128" y="114"/>
                    <a:pt x="139" y="119"/>
                    <a:pt x="145" y="129"/>
                  </a:cubicBezTo>
                  <a:cubicBezTo>
                    <a:pt x="150" y="138"/>
                    <a:pt x="151" y="149"/>
                    <a:pt x="144" y="158"/>
                  </a:cubicBezTo>
                  <a:cubicBezTo>
                    <a:pt x="138" y="165"/>
                    <a:pt x="151" y="173"/>
                    <a:pt x="157" y="165"/>
                  </a:cubicBezTo>
                  <a:cubicBezTo>
                    <a:pt x="170" y="149"/>
                    <a:pt x="164" y="124"/>
                    <a:pt x="150" y="111"/>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3" name="Oval 215"/>
            <p:cNvSpPr>
              <a:spLocks noChangeArrowheads="1"/>
            </p:cNvSpPr>
            <p:nvPr/>
          </p:nvSpPr>
          <p:spPr bwMode="auto">
            <a:xfrm>
              <a:off x="9708716" y="1794381"/>
              <a:ext cx="194623" cy="194623"/>
            </a:xfrm>
            <a:prstGeom prst="ellipse">
              <a:avLst/>
            </a:prstGeom>
            <a:solidFill>
              <a:schemeClr val="accent4">
                <a:lumMod val="9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4" name="Freeform 216"/>
            <p:cNvSpPr>
              <a:spLocks/>
            </p:cNvSpPr>
            <p:nvPr/>
          </p:nvSpPr>
          <p:spPr bwMode="auto">
            <a:xfrm>
              <a:off x="9517262" y="1946529"/>
              <a:ext cx="142005" cy="127424"/>
            </a:xfrm>
            <a:custGeom>
              <a:avLst/>
              <a:gdLst>
                <a:gd name="T0" fmla="*/ 91 w 137"/>
                <a:gd name="T1" fmla="*/ 15 h 123"/>
                <a:gd name="T2" fmla="*/ 124 w 137"/>
                <a:gd name="T3" fmla="*/ 89 h 123"/>
                <a:gd name="T4" fmla="*/ 46 w 137"/>
                <a:gd name="T5" fmla="*/ 108 h 123"/>
                <a:gd name="T6" fmla="*/ 13 w 137"/>
                <a:gd name="T7" fmla="*/ 35 h 123"/>
                <a:gd name="T8" fmla="*/ 91 w 137"/>
                <a:gd name="T9" fmla="*/ 15 h 123"/>
              </a:gdLst>
              <a:ahLst/>
              <a:cxnLst>
                <a:cxn ang="0">
                  <a:pos x="T0" y="T1"/>
                </a:cxn>
                <a:cxn ang="0">
                  <a:pos x="T2" y="T3"/>
                </a:cxn>
                <a:cxn ang="0">
                  <a:pos x="T4" y="T5"/>
                </a:cxn>
                <a:cxn ang="0">
                  <a:pos x="T6" y="T7"/>
                </a:cxn>
                <a:cxn ang="0">
                  <a:pos x="T8" y="T9"/>
                </a:cxn>
              </a:cxnLst>
              <a:rect l="0" t="0" r="r" b="b"/>
              <a:pathLst>
                <a:path w="137" h="123">
                  <a:moveTo>
                    <a:pt x="91" y="15"/>
                  </a:moveTo>
                  <a:cubicBezTo>
                    <a:pt x="122" y="30"/>
                    <a:pt x="137" y="63"/>
                    <a:pt x="124" y="89"/>
                  </a:cubicBezTo>
                  <a:cubicBezTo>
                    <a:pt x="112" y="114"/>
                    <a:pt x="77" y="123"/>
                    <a:pt x="46" y="108"/>
                  </a:cubicBezTo>
                  <a:cubicBezTo>
                    <a:pt x="15" y="94"/>
                    <a:pt x="0" y="61"/>
                    <a:pt x="13" y="35"/>
                  </a:cubicBezTo>
                  <a:cubicBezTo>
                    <a:pt x="25" y="9"/>
                    <a:pt x="60" y="0"/>
                    <a:pt x="91" y="1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5" name="Freeform 217"/>
            <p:cNvSpPr>
              <a:spLocks/>
            </p:cNvSpPr>
            <p:nvPr/>
          </p:nvSpPr>
          <p:spPr bwMode="auto">
            <a:xfrm>
              <a:off x="9448796" y="1907224"/>
              <a:ext cx="101432" cy="67833"/>
            </a:xfrm>
            <a:custGeom>
              <a:avLst/>
              <a:gdLst>
                <a:gd name="T0" fmla="*/ 97 w 98"/>
                <a:gd name="T1" fmla="*/ 6 h 65"/>
                <a:gd name="T2" fmla="*/ 88 w 98"/>
                <a:gd name="T3" fmla="*/ 1 h 65"/>
                <a:gd name="T4" fmla="*/ 3 w 98"/>
                <a:gd name="T5" fmla="*/ 51 h 65"/>
                <a:gd name="T6" fmla="*/ 3 w 98"/>
                <a:gd name="T7" fmla="*/ 62 h 65"/>
                <a:gd name="T8" fmla="*/ 14 w 98"/>
                <a:gd name="T9" fmla="*/ 62 h 65"/>
                <a:gd name="T10" fmla="*/ 92 w 98"/>
                <a:gd name="T11" fmla="*/ 16 h 65"/>
                <a:gd name="T12" fmla="*/ 97 w 98"/>
                <a:gd name="T13" fmla="*/ 6 h 65"/>
              </a:gdLst>
              <a:ahLst/>
              <a:cxnLst>
                <a:cxn ang="0">
                  <a:pos x="T0" y="T1"/>
                </a:cxn>
                <a:cxn ang="0">
                  <a:pos x="T2" y="T3"/>
                </a:cxn>
                <a:cxn ang="0">
                  <a:pos x="T4" y="T5"/>
                </a:cxn>
                <a:cxn ang="0">
                  <a:pos x="T6" y="T7"/>
                </a:cxn>
                <a:cxn ang="0">
                  <a:pos x="T8" y="T9"/>
                </a:cxn>
                <a:cxn ang="0">
                  <a:pos x="T10" y="T11"/>
                </a:cxn>
                <a:cxn ang="0">
                  <a:pos x="T12" y="T13"/>
                </a:cxn>
              </a:cxnLst>
              <a:rect l="0" t="0" r="r" b="b"/>
              <a:pathLst>
                <a:path w="98" h="65">
                  <a:moveTo>
                    <a:pt x="97" y="6"/>
                  </a:moveTo>
                  <a:cubicBezTo>
                    <a:pt x="96" y="2"/>
                    <a:pt x="92" y="0"/>
                    <a:pt x="88" y="1"/>
                  </a:cubicBezTo>
                  <a:cubicBezTo>
                    <a:pt x="55" y="7"/>
                    <a:pt x="25" y="26"/>
                    <a:pt x="3" y="51"/>
                  </a:cubicBezTo>
                  <a:cubicBezTo>
                    <a:pt x="1" y="54"/>
                    <a:pt x="0" y="59"/>
                    <a:pt x="3" y="62"/>
                  </a:cubicBezTo>
                  <a:cubicBezTo>
                    <a:pt x="6" y="65"/>
                    <a:pt x="12" y="65"/>
                    <a:pt x="14" y="62"/>
                  </a:cubicBezTo>
                  <a:cubicBezTo>
                    <a:pt x="34" y="38"/>
                    <a:pt x="61" y="22"/>
                    <a:pt x="92" y="16"/>
                  </a:cubicBezTo>
                  <a:cubicBezTo>
                    <a:pt x="96" y="15"/>
                    <a:pt x="98" y="10"/>
                    <a:pt x="97" y="6"/>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6" name="Freeform 218"/>
            <p:cNvSpPr>
              <a:spLocks/>
            </p:cNvSpPr>
            <p:nvPr/>
          </p:nvSpPr>
          <p:spPr bwMode="auto">
            <a:xfrm>
              <a:off x="9056380" y="1702458"/>
              <a:ext cx="218713" cy="179408"/>
            </a:xfrm>
            <a:custGeom>
              <a:avLst/>
              <a:gdLst>
                <a:gd name="T0" fmla="*/ 194 w 211"/>
                <a:gd name="T1" fmla="*/ 9 h 173"/>
                <a:gd name="T2" fmla="*/ 9 w 211"/>
                <a:gd name="T3" fmla="*/ 157 h 173"/>
                <a:gd name="T4" fmla="*/ 14 w 211"/>
                <a:gd name="T5" fmla="*/ 171 h 173"/>
                <a:gd name="T6" fmla="*/ 207 w 211"/>
                <a:gd name="T7" fmla="*/ 17 h 173"/>
                <a:gd name="T8" fmla="*/ 194 w 211"/>
                <a:gd name="T9" fmla="*/ 9 h 173"/>
              </a:gdLst>
              <a:ahLst/>
              <a:cxnLst>
                <a:cxn ang="0">
                  <a:pos x="T0" y="T1"/>
                </a:cxn>
                <a:cxn ang="0">
                  <a:pos x="T2" y="T3"/>
                </a:cxn>
                <a:cxn ang="0">
                  <a:pos x="T4" y="T5"/>
                </a:cxn>
                <a:cxn ang="0">
                  <a:pos x="T6" y="T7"/>
                </a:cxn>
                <a:cxn ang="0">
                  <a:pos x="T8" y="T9"/>
                </a:cxn>
              </a:cxnLst>
              <a:rect l="0" t="0" r="r" b="b"/>
              <a:pathLst>
                <a:path w="211" h="173">
                  <a:moveTo>
                    <a:pt x="194" y="9"/>
                  </a:moveTo>
                  <a:cubicBezTo>
                    <a:pt x="161" y="85"/>
                    <a:pt x="91" y="141"/>
                    <a:pt x="9" y="157"/>
                  </a:cubicBezTo>
                  <a:cubicBezTo>
                    <a:pt x="0" y="159"/>
                    <a:pt x="4" y="173"/>
                    <a:pt x="14" y="171"/>
                  </a:cubicBezTo>
                  <a:cubicBezTo>
                    <a:pt x="98" y="155"/>
                    <a:pt x="173" y="96"/>
                    <a:pt x="207" y="17"/>
                  </a:cubicBezTo>
                  <a:cubicBezTo>
                    <a:pt x="211" y="8"/>
                    <a:pt x="198" y="0"/>
                    <a:pt x="194" y="9"/>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7" name="Freeform 219"/>
            <p:cNvSpPr>
              <a:spLocks/>
            </p:cNvSpPr>
            <p:nvPr/>
          </p:nvSpPr>
          <p:spPr bwMode="auto">
            <a:xfrm>
              <a:off x="9058916" y="1732254"/>
              <a:ext cx="233928" cy="277671"/>
            </a:xfrm>
            <a:custGeom>
              <a:avLst/>
              <a:gdLst>
                <a:gd name="T0" fmla="*/ 210 w 226"/>
                <a:gd name="T1" fmla="*/ 10 h 268"/>
                <a:gd name="T2" fmla="*/ 9 w 226"/>
                <a:gd name="T3" fmla="*/ 250 h 268"/>
                <a:gd name="T4" fmla="*/ 13 w 226"/>
                <a:gd name="T5" fmla="*/ 265 h 268"/>
                <a:gd name="T6" fmla="*/ 224 w 226"/>
                <a:gd name="T7" fmla="*/ 14 h 268"/>
                <a:gd name="T8" fmla="*/ 210 w 226"/>
                <a:gd name="T9" fmla="*/ 10 h 268"/>
              </a:gdLst>
              <a:ahLst/>
              <a:cxnLst>
                <a:cxn ang="0">
                  <a:pos x="T0" y="T1"/>
                </a:cxn>
                <a:cxn ang="0">
                  <a:pos x="T2" y="T3"/>
                </a:cxn>
                <a:cxn ang="0">
                  <a:pos x="T4" y="T5"/>
                </a:cxn>
                <a:cxn ang="0">
                  <a:pos x="T6" y="T7"/>
                </a:cxn>
                <a:cxn ang="0">
                  <a:pos x="T8" y="T9"/>
                </a:cxn>
              </a:cxnLst>
              <a:rect l="0" t="0" r="r" b="b"/>
              <a:pathLst>
                <a:path w="226" h="268">
                  <a:moveTo>
                    <a:pt x="210" y="10"/>
                  </a:moveTo>
                  <a:cubicBezTo>
                    <a:pt x="192" y="120"/>
                    <a:pt x="115" y="213"/>
                    <a:pt x="9" y="250"/>
                  </a:cubicBezTo>
                  <a:cubicBezTo>
                    <a:pt x="0" y="253"/>
                    <a:pt x="4" y="268"/>
                    <a:pt x="13" y="265"/>
                  </a:cubicBezTo>
                  <a:cubicBezTo>
                    <a:pt x="124" y="227"/>
                    <a:pt x="206" y="130"/>
                    <a:pt x="224" y="14"/>
                  </a:cubicBezTo>
                  <a:cubicBezTo>
                    <a:pt x="226" y="5"/>
                    <a:pt x="211" y="0"/>
                    <a:pt x="210"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8" name="Freeform 220"/>
            <p:cNvSpPr>
              <a:spLocks/>
            </p:cNvSpPr>
            <p:nvPr/>
          </p:nvSpPr>
          <p:spPr bwMode="auto">
            <a:xfrm>
              <a:off x="9251003" y="1825445"/>
              <a:ext cx="45644" cy="100798"/>
            </a:xfrm>
            <a:custGeom>
              <a:avLst/>
              <a:gdLst>
                <a:gd name="T0" fmla="*/ 29 w 44"/>
                <a:gd name="T1" fmla="*/ 10 h 97"/>
                <a:gd name="T2" fmla="*/ 3 w 44"/>
                <a:gd name="T3" fmla="*/ 83 h 97"/>
                <a:gd name="T4" fmla="*/ 3 w 44"/>
                <a:gd name="T5" fmla="*/ 93 h 97"/>
                <a:gd name="T6" fmla="*/ 14 w 44"/>
                <a:gd name="T7" fmla="*/ 93 h 97"/>
                <a:gd name="T8" fmla="*/ 44 w 44"/>
                <a:gd name="T9" fmla="*/ 10 h 97"/>
                <a:gd name="T10" fmla="*/ 29 w 44"/>
                <a:gd name="T11" fmla="*/ 10 h 97"/>
              </a:gdLst>
              <a:ahLst/>
              <a:cxnLst>
                <a:cxn ang="0">
                  <a:pos x="T0" y="T1"/>
                </a:cxn>
                <a:cxn ang="0">
                  <a:pos x="T2" y="T3"/>
                </a:cxn>
                <a:cxn ang="0">
                  <a:pos x="T4" y="T5"/>
                </a:cxn>
                <a:cxn ang="0">
                  <a:pos x="T6" y="T7"/>
                </a:cxn>
                <a:cxn ang="0">
                  <a:pos x="T8" y="T9"/>
                </a:cxn>
                <a:cxn ang="0">
                  <a:pos x="T10" y="T11"/>
                </a:cxn>
              </a:cxnLst>
              <a:rect l="0" t="0" r="r" b="b"/>
              <a:pathLst>
                <a:path w="44" h="97">
                  <a:moveTo>
                    <a:pt x="29" y="10"/>
                  </a:moveTo>
                  <a:cubicBezTo>
                    <a:pt x="29" y="36"/>
                    <a:pt x="20" y="62"/>
                    <a:pt x="3" y="83"/>
                  </a:cubicBezTo>
                  <a:cubicBezTo>
                    <a:pt x="1" y="86"/>
                    <a:pt x="0" y="90"/>
                    <a:pt x="3" y="93"/>
                  </a:cubicBezTo>
                  <a:cubicBezTo>
                    <a:pt x="6" y="96"/>
                    <a:pt x="12" y="97"/>
                    <a:pt x="14" y="93"/>
                  </a:cubicBezTo>
                  <a:cubicBezTo>
                    <a:pt x="33" y="69"/>
                    <a:pt x="44" y="40"/>
                    <a:pt x="44" y="10"/>
                  </a:cubicBezTo>
                  <a:cubicBezTo>
                    <a:pt x="44" y="0"/>
                    <a:pt x="29" y="0"/>
                    <a:pt x="29" y="1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69" name="Freeform 221"/>
            <p:cNvSpPr>
              <a:spLocks noEditPoints="1"/>
            </p:cNvSpPr>
            <p:nvPr/>
          </p:nvSpPr>
          <p:spPr bwMode="auto">
            <a:xfrm>
              <a:off x="10101132" y="1665055"/>
              <a:ext cx="1595021" cy="2093941"/>
            </a:xfrm>
            <a:custGeom>
              <a:avLst/>
              <a:gdLst>
                <a:gd name="T0" fmla="*/ 110 w 1540"/>
                <a:gd name="T1" fmla="*/ 381 h 2022"/>
                <a:gd name="T2" fmla="*/ 282 w 1540"/>
                <a:gd name="T3" fmla="*/ 401 h 2022"/>
                <a:gd name="T4" fmla="*/ 204 w 1540"/>
                <a:gd name="T5" fmla="*/ 597 h 2022"/>
                <a:gd name="T6" fmla="*/ 408 w 1540"/>
                <a:gd name="T7" fmla="*/ 619 h 2022"/>
                <a:gd name="T8" fmla="*/ 323 w 1540"/>
                <a:gd name="T9" fmla="*/ 611 h 2022"/>
                <a:gd name="T10" fmla="*/ 279 w 1540"/>
                <a:gd name="T11" fmla="*/ 792 h 2022"/>
                <a:gd name="T12" fmla="*/ 166 w 1540"/>
                <a:gd name="T13" fmla="*/ 805 h 2022"/>
                <a:gd name="T14" fmla="*/ 166 w 1540"/>
                <a:gd name="T15" fmla="*/ 805 h 2022"/>
                <a:gd name="T16" fmla="*/ 116 w 1540"/>
                <a:gd name="T17" fmla="*/ 976 h 2022"/>
                <a:gd name="T18" fmla="*/ 331 w 1540"/>
                <a:gd name="T19" fmla="*/ 943 h 2022"/>
                <a:gd name="T20" fmla="*/ 380 w 1540"/>
                <a:gd name="T21" fmla="*/ 790 h 2022"/>
                <a:gd name="T22" fmla="*/ 419 w 1540"/>
                <a:gd name="T23" fmla="*/ 723 h 2022"/>
                <a:gd name="T24" fmla="*/ 223 w 1540"/>
                <a:gd name="T25" fmla="*/ 265 h 2022"/>
                <a:gd name="T26" fmla="*/ 368 w 1540"/>
                <a:gd name="T27" fmla="*/ 52 h 2022"/>
                <a:gd name="T28" fmla="*/ 119 w 1540"/>
                <a:gd name="T29" fmla="*/ 114 h 2022"/>
                <a:gd name="T30" fmla="*/ 159 w 1540"/>
                <a:gd name="T31" fmla="*/ 7 h 2022"/>
                <a:gd name="T32" fmla="*/ 715 w 1540"/>
                <a:gd name="T33" fmla="*/ 131 h 2022"/>
                <a:gd name="T34" fmla="*/ 684 w 1540"/>
                <a:gd name="T35" fmla="*/ 140 h 2022"/>
                <a:gd name="T36" fmla="*/ 746 w 1540"/>
                <a:gd name="T37" fmla="*/ 243 h 2022"/>
                <a:gd name="T38" fmla="*/ 969 w 1540"/>
                <a:gd name="T39" fmla="*/ 251 h 2022"/>
                <a:gd name="T40" fmla="*/ 918 w 1540"/>
                <a:gd name="T41" fmla="*/ 378 h 2022"/>
                <a:gd name="T42" fmla="*/ 778 w 1540"/>
                <a:gd name="T43" fmla="*/ 612 h 2022"/>
                <a:gd name="T44" fmla="*/ 1033 w 1540"/>
                <a:gd name="T45" fmla="*/ 466 h 2022"/>
                <a:gd name="T46" fmla="*/ 1033 w 1540"/>
                <a:gd name="T47" fmla="*/ 466 h 2022"/>
                <a:gd name="T48" fmla="*/ 940 w 1540"/>
                <a:gd name="T49" fmla="*/ 585 h 2022"/>
                <a:gd name="T50" fmla="*/ 762 w 1540"/>
                <a:gd name="T51" fmla="*/ 780 h 2022"/>
                <a:gd name="T52" fmla="*/ 762 w 1540"/>
                <a:gd name="T53" fmla="*/ 780 h 2022"/>
                <a:gd name="T54" fmla="*/ 1113 w 1540"/>
                <a:gd name="T55" fmla="*/ 847 h 2022"/>
                <a:gd name="T56" fmla="*/ 1167 w 1540"/>
                <a:gd name="T57" fmla="*/ 732 h 2022"/>
                <a:gd name="T58" fmla="*/ 1253 w 1540"/>
                <a:gd name="T59" fmla="*/ 786 h 2022"/>
                <a:gd name="T60" fmla="*/ 1407 w 1540"/>
                <a:gd name="T61" fmla="*/ 735 h 2022"/>
                <a:gd name="T62" fmla="*/ 1345 w 1540"/>
                <a:gd name="T63" fmla="*/ 970 h 2022"/>
                <a:gd name="T64" fmla="*/ 1438 w 1540"/>
                <a:gd name="T65" fmla="*/ 876 h 2022"/>
                <a:gd name="T66" fmla="*/ 1466 w 1540"/>
                <a:gd name="T67" fmla="*/ 1056 h 2022"/>
                <a:gd name="T68" fmla="*/ 1466 w 1540"/>
                <a:gd name="T69" fmla="*/ 1056 h 2022"/>
                <a:gd name="T70" fmla="*/ 1252 w 1540"/>
                <a:gd name="T71" fmla="*/ 1259 h 2022"/>
                <a:gd name="T72" fmla="*/ 1163 w 1540"/>
                <a:gd name="T73" fmla="*/ 1000 h 2022"/>
                <a:gd name="T74" fmla="*/ 1163 w 1540"/>
                <a:gd name="T75" fmla="*/ 1000 h 2022"/>
                <a:gd name="T76" fmla="*/ 955 w 1540"/>
                <a:gd name="T77" fmla="*/ 1086 h 2022"/>
                <a:gd name="T78" fmla="*/ 774 w 1540"/>
                <a:gd name="T79" fmla="*/ 981 h 2022"/>
                <a:gd name="T80" fmla="*/ 855 w 1540"/>
                <a:gd name="T81" fmla="*/ 1026 h 2022"/>
                <a:gd name="T82" fmla="*/ 664 w 1540"/>
                <a:gd name="T83" fmla="*/ 1176 h 2022"/>
                <a:gd name="T84" fmla="*/ 783 w 1540"/>
                <a:gd name="T85" fmla="*/ 1203 h 2022"/>
                <a:gd name="T86" fmla="*/ 905 w 1540"/>
                <a:gd name="T87" fmla="*/ 1323 h 2022"/>
                <a:gd name="T88" fmla="*/ 1159 w 1540"/>
                <a:gd name="T89" fmla="*/ 1236 h 2022"/>
                <a:gd name="T90" fmla="*/ 805 w 1540"/>
                <a:gd name="T91" fmla="*/ 1459 h 2022"/>
                <a:gd name="T92" fmla="*/ 733 w 1540"/>
                <a:gd name="T93" fmla="*/ 1377 h 2022"/>
                <a:gd name="T94" fmla="*/ 849 w 1540"/>
                <a:gd name="T95" fmla="*/ 1548 h 2022"/>
                <a:gd name="T96" fmla="*/ 846 w 1540"/>
                <a:gd name="T97" fmla="*/ 1641 h 2022"/>
                <a:gd name="T98" fmla="*/ 673 w 1540"/>
                <a:gd name="T99" fmla="*/ 1652 h 2022"/>
                <a:gd name="T100" fmla="*/ 744 w 1540"/>
                <a:gd name="T101" fmla="*/ 1763 h 2022"/>
                <a:gd name="T102" fmla="*/ 664 w 1540"/>
                <a:gd name="T103" fmla="*/ 1442 h 2022"/>
                <a:gd name="T104" fmla="*/ 799 w 1540"/>
                <a:gd name="T105" fmla="*/ 1813 h 2022"/>
                <a:gd name="T106" fmla="*/ 893 w 1540"/>
                <a:gd name="T107" fmla="*/ 1773 h 2022"/>
                <a:gd name="T108" fmla="*/ 739 w 1540"/>
                <a:gd name="T109" fmla="*/ 1906 h 2022"/>
                <a:gd name="T110" fmla="*/ 825 w 1540"/>
                <a:gd name="T111" fmla="*/ 1979 h 2022"/>
                <a:gd name="T112" fmla="*/ 1086 w 1540"/>
                <a:gd name="T113" fmla="*/ 1556 h 2022"/>
                <a:gd name="T114" fmla="*/ 1100 w 1540"/>
                <a:gd name="T115" fmla="*/ 1665 h 2022"/>
                <a:gd name="T116" fmla="*/ 1167 w 1540"/>
                <a:gd name="T117" fmla="*/ 1519 h 2022"/>
                <a:gd name="T118" fmla="*/ 1161 w 1540"/>
                <a:gd name="T119" fmla="*/ 1710 h 2022"/>
                <a:gd name="T120" fmla="*/ 1140 w 1540"/>
                <a:gd name="T121" fmla="*/ 1807 h 20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40" h="2022">
                  <a:moveTo>
                    <a:pt x="87" y="358"/>
                  </a:moveTo>
                  <a:cubicBezTo>
                    <a:pt x="88" y="327"/>
                    <a:pt x="90" y="296"/>
                    <a:pt x="92" y="264"/>
                  </a:cubicBezTo>
                  <a:cubicBezTo>
                    <a:pt x="92" y="252"/>
                    <a:pt x="102" y="242"/>
                    <a:pt x="115" y="242"/>
                  </a:cubicBezTo>
                  <a:cubicBezTo>
                    <a:pt x="127" y="241"/>
                    <a:pt x="138" y="253"/>
                    <a:pt x="138" y="264"/>
                  </a:cubicBezTo>
                  <a:cubicBezTo>
                    <a:pt x="136" y="296"/>
                    <a:pt x="134" y="327"/>
                    <a:pt x="133" y="358"/>
                  </a:cubicBezTo>
                  <a:cubicBezTo>
                    <a:pt x="132" y="371"/>
                    <a:pt x="123" y="380"/>
                    <a:pt x="110" y="381"/>
                  </a:cubicBezTo>
                  <a:cubicBezTo>
                    <a:pt x="98" y="381"/>
                    <a:pt x="86" y="370"/>
                    <a:pt x="87" y="358"/>
                  </a:cubicBezTo>
                  <a:close/>
                  <a:moveTo>
                    <a:pt x="295" y="357"/>
                  </a:moveTo>
                  <a:cubicBezTo>
                    <a:pt x="272" y="351"/>
                    <a:pt x="249" y="346"/>
                    <a:pt x="227" y="340"/>
                  </a:cubicBezTo>
                  <a:cubicBezTo>
                    <a:pt x="215" y="337"/>
                    <a:pt x="201" y="344"/>
                    <a:pt x="199" y="356"/>
                  </a:cubicBezTo>
                  <a:cubicBezTo>
                    <a:pt x="196" y="368"/>
                    <a:pt x="202" y="381"/>
                    <a:pt x="215" y="384"/>
                  </a:cubicBezTo>
                  <a:cubicBezTo>
                    <a:pt x="237" y="390"/>
                    <a:pt x="260" y="395"/>
                    <a:pt x="282" y="401"/>
                  </a:cubicBezTo>
                  <a:cubicBezTo>
                    <a:pt x="294" y="404"/>
                    <a:pt x="308" y="397"/>
                    <a:pt x="310" y="385"/>
                  </a:cubicBezTo>
                  <a:cubicBezTo>
                    <a:pt x="313" y="373"/>
                    <a:pt x="307" y="360"/>
                    <a:pt x="295" y="357"/>
                  </a:cubicBezTo>
                  <a:close/>
                  <a:moveTo>
                    <a:pt x="204" y="475"/>
                  </a:moveTo>
                  <a:cubicBezTo>
                    <a:pt x="191" y="475"/>
                    <a:pt x="181" y="485"/>
                    <a:pt x="181" y="498"/>
                  </a:cubicBezTo>
                  <a:cubicBezTo>
                    <a:pt x="181" y="574"/>
                    <a:pt x="181" y="574"/>
                    <a:pt x="181" y="574"/>
                  </a:cubicBezTo>
                  <a:cubicBezTo>
                    <a:pt x="181" y="586"/>
                    <a:pt x="191" y="597"/>
                    <a:pt x="204" y="597"/>
                  </a:cubicBezTo>
                  <a:cubicBezTo>
                    <a:pt x="216" y="596"/>
                    <a:pt x="227" y="587"/>
                    <a:pt x="227" y="574"/>
                  </a:cubicBezTo>
                  <a:cubicBezTo>
                    <a:pt x="227" y="498"/>
                    <a:pt x="227" y="498"/>
                    <a:pt x="227" y="498"/>
                  </a:cubicBezTo>
                  <a:cubicBezTo>
                    <a:pt x="227" y="486"/>
                    <a:pt x="216" y="474"/>
                    <a:pt x="204" y="475"/>
                  </a:cubicBezTo>
                  <a:close/>
                  <a:moveTo>
                    <a:pt x="392" y="647"/>
                  </a:moveTo>
                  <a:cubicBezTo>
                    <a:pt x="397" y="646"/>
                    <a:pt x="403" y="642"/>
                    <a:pt x="405" y="637"/>
                  </a:cubicBezTo>
                  <a:cubicBezTo>
                    <a:pt x="408" y="632"/>
                    <a:pt x="410" y="625"/>
                    <a:pt x="408" y="619"/>
                  </a:cubicBezTo>
                  <a:cubicBezTo>
                    <a:pt x="406" y="613"/>
                    <a:pt x="402" y="609"/>
                    <a:pt x="397" y="606"/>
                  </a:cubicBezTo>
                  <a:cubicBezTo>
                    <a:pt x="346" y="572"/>
                    <a:pt x="346" y="572"/>
                    <a:pt x="346" y="572"/>
                  </a:cubicBezTo>
                  <a:cubicBezTo>
                    <a:pt x="341" y="569"/>
                    <a:pt x="334" y="568"/>
                    <a:pt x="329" y="569"/>
                  </a:cubicBezTo>
                  <a:cubicBezTo>
                    <a:pt x="323" y="571"/>
                    <a:pt x="318" y="575"/>
                    <a:pt x="315" y="580"/>
                  </a:cubicBezTo>
                  <a:cubicBezTo>
                    <a:pt x="312" y="585"/>
                    <a:pt x="311" y="592"/>
                    <a:pt x="313" y="598"/>
                  </a:cubicBezTo>
                  <a:cubicBezTo>
                    <a:pt x="315" y="603"/>
                    <a:pt x="318" y="608"/>
                    <a:pt x="323" y="611"/>
                  </a:cubicBezTo>
                  <a:cubicBezTo>
                    <a:pt x="340" y="623"/>
                    <a:pt x="357" y="634"/>
                    <a:pt x="374" y="645"/>
                  </a:cubicBezTo>
                  <a:cubicBezTo>
                    <a:pt x="379" y="648"/>
                    <a:pt x="386" y="649"/>
                    <a:pt x="392" y="647"/>
                  </a:cubicBezTo>
                  <a:close/>
                  <a:moveTo>
                    <a:pt x="287" y="698"/>
                  </a:moveTo>
                  <a:cubicBezTo>
                    <a:pt x="282" y="696"/>
                    <a:pt x="275" y="694"/>
                    <a:pt x="270" y="696"/>
                  </a:cubicBezTo>
                  <a:cubicBezTo>
                    <a:pt x="259" y="700"/>
                    <a:pt x="249" y="712"/>
                    <a:pt x="254" y="724"/>
                  </a:cubicBezTo>
                  <a:cubicBezTo>
                    <a:pt x="262" y="747"/>
                    <a:pt x="271" y="769"/>
                    <a:pt x="279" y="792"/>
                  </a:cubicBezTo>
                  <a:cubicBezTo>
                    <a:pt x="281" y="798"/>
                    <a:pt x="284" y="803"/>
                    <a:pt x="290" y="806"/>
                  </a:cubicBezTo>
                  <a:cubicBezTo>
                    <a:pt x="295" y="809"/>
                    <a:pt x="302" y="810"/>
                    <a:pt x="307" y="808"/>
                  </a:cubicBezTo>
                  <a:cubicBezTo>
                    <a:pt x="318" y="805"/>
                    <a:pt x="328" y="792"/>
                    <a:pt x="323" y="780"/>
                  </a:cubicBezTo>
                  <a:cubicBezTo>
                    <a:pt x="315" y="757"/>
                    <a:pt x="306" y="735"/>
                    <a:pt x="298" y="712"/>
                  </a:cubicBezTo>
                  <a:cubicBezTo>
                    <a:pt x="296" y="706"/>
                    <a:pt x="293" y="702"/>
                    <a:pt x="287" y="698"/>
                  </a:cubicBezTo>
                  <a:close/>
                  <a:moveTo>
                    <a:pt x="166" y="805"/>
                  </a:moveTo>
                  <a:cubicBezTo>
                    <a:pt x="160" y="795"/>
                    <a:pt x="146" y="790"/>
                    <a:pt x="135" y="797"/>
                  </a:cubicBezTo>
                  <a:cubicBezTo>
                    <a:pt x="125" y="804"/>
                    <a:pt x="120" y="818"/>
                    <a:pt x="127" y="828"/>
                  </a:cubicBezTo>
                  <a:cubicBezTo>
                    <a:pt x="166" y="892"/>
                    <a:pt x="166" y="892"/>
                    <a:pt x="166" y="892"/>
                  </a:cubicBezTo>
                  <a:cubicBezTo>
                    <a:pt x="172" y="902"/>
                    <a:pt x="186" y="907"/>
                    <a:pt x="197" y="900"/>
                  </a:cubicBezTo>
                  <a:cubicBezTo>
                    <a:pt x="207" y="893"/>
                    <a:pt x="212" y="879"/>
                    <a:pt x="205" y="868"/>
                  </a:cubicBezTo>
                  <a:lnTo>
                    <a:pt x="166" y="805"/>
                  </a:lnTo>
                  <a:close/>
                  <a:moveTo>
                    <a:pt x="88" y="960"/>
                  </a:moveTo>
                  <a:cubicBezTo>
                    <a:pt x="65" y="966"/>
                    <a:pt x="43" y="972"/>
                    <a:pt x="20" y="978"/>
                  </a:cubicBezTo>
                  <a:cubicBezTo>
                    <a:pt x="8" y="981"/>
                    <a:pt x="0" y="994"/>
                    <a:pt x="4" y="1006"/>
                  </a:cubicBezTo>
                  <a:cubicBezTo>
                    <a:pt x="8" y="1018"/>
                    <a:pt x="20" y="1025"/>
                    <a:pt x="32" y="1022"/>
                  </a:cubicBezTo>
                  <a:cubicBezTo>
                    <a:pt x="100" y="1004"/>
                    <a:pt x="100" y="1004"/>
                    <a:pt x="100" y="1004"/>
                  </a:cubicBezTo>
                  <a:cubicBezTo>
                    <a:pt x="111" y="1001"/>
                    <a:pt x="120" y="988"/>
                    <a:pt x="116" y="976"/>
                  </a:cubicBezTo>
                  <a:cubicBezTo>
                    <a:pt x="112" y="964"/>
                    <a:pt x="100" y="957"/>
                    <a:pt x="88" y="960"/>
                  </a:cubicBezTo>
                  <a:close/>
                  <a:moveTo>
                    <a:pt x="298" y="911"/>
                  </a:moveTo>
                  <a:cubicBezTo>
                    <a:pt x="280" y="928"/>
                    <a:pt x="262" y="945"/>
                    <a:pt x="244" y="962"/>
                  </a:cubicBezTo>
                  <a:cubicBezTo>
                    <a:pt x="235" y="970"/>
                    <a:pt x="235" y="986"/>
                    <a:pt x="244" y="994"/>
                  </a:cubicBezTo>
                  <a:cubicBezTo>
                    <a:pt x="253" y="1003"/>
                    <a:pt x="267" y="1003"/>
                    <a:pt x="276" y="994"/>
                  </a:cubicBezTo>
                  <a:cubicBezTo>
                    <a:pt x="294" y="977"/>
                    <a:pt x="313" y="960"/>
                    <a:pt x="331" y="943"/>
                  </a:cubicBezTo>
                  <a:cubicBezTo>
                    <a:pt x="340" y="935"/>
                    <a:pt x="340" y="919"/>
                    <a:pt x="331" y="911"/>
                  </a:cubicBezTo>
                  <a:cubicBezTo>
                    <a:pt x="321" y="902"/>
                    <a:pt x="308" y="902"/>
                    <a:pt x="298" y="911"/>
                  </a:cubicBezTo>
                  <a:close/>
                  <a:moveTo>
                    <a:pt x="403" y="717"/>
                  </a:moveTo>
                  <a:cubicBezTo>
                    <a:pt x="397" y="717"/>
                    <a:pt x="391" y="719"/>
                    <a:pt x="387" y="723"/>
                  </a:cubicBezTo>
                  <a:cubicBezTo>
                    <a:pt x="383" y="728"/>
                    <a:pt x="380" y="733"/>
                    <a:pt x="380" y="739"/>
                  </a:cubicBezTo>
                  <a:cubicBezTo>
                    <a:pt x="380" y="790"/>
                    <a:pt x="380" y="790"/>
                    <a:pt x="380" y="790"/>
                  </a:cubicBezTo>
                  <a:cubicBezTo>
                    <a:pt x="380" y="796"/>
                    <a:pt x="383" y="802"/>
                    <a:pt x="387" y="806"/>
                  </a:cubicBezTo>
                  <a:cubicBezTo>
                    <a:pt x="391" y="810"/>
                    <a:pt x="397" y="813"/>
                    <a:pt x="403" y="813"/>
                  </a:cubicBezTo>
                  <a:cubicBezTo>
                    <a:pt x="409" y="813"/>
                    <a:pt x="415" y="811"/>
                    <a:pt x="419" y="806"/>
                  </a:cubicBezTo>
                  <a:cubicBezTo>
                    <a:pt x="423" y="802"/>
                    <a:pt x="426" y="796"/>
                    <a:pt x="426" y="790"/>
                  </a:cubicBezTo>
                  <a:cubicBezTo>
                    <a:pt x="426" y="739"/>
                    <a:pt x="426" y="739"/>
                    <a:pt x="426" y="739"/>
                  </a:cubicBezTo>
                  <a:cubicBezTo>
                    <a:pt x="426" y="734"/>
                    <a:pt x="423" y="727"/>
                    <a:pt x="419" y="723"/>
                  </a:cubicBezTo>
                  <a:cubicBezTo>
                    <a:pt x="415" y="719"/>
                    <a:pt x="409" y="716"/>
                    <a:pt x="403" y="717"/>
                  </a:cubicBezTo>
                  <a:close/>
                  <a:moveTo>
                    <a:pt x="181" y="145"/>
                  </a:moveTo>
                  <a:cubicBezTo>
                    <a:pt x="170" y="148"/>
                    <a:pt x="161" y="161"/>
                    <a:pt x="165" y="173"/>
                  </a:cubicBezTo>
                  <a:cubicBezTo>
                    <a:pt x="175" y="198"/>
                    <a:pt x="185" y="224"/>
                    <a:pt x="195" y="249"/>
                  </a:cubicBezTo>
                  <a:cubicBezTo>
                    <a:pt x="197" y="255"/>
                    <a:pt x="200" y="260"/>
                    <a:pt x="205" y="263"/>
                  </a:cubicBezTo>
                  <a:cubicBezTo>
                    <a:pt x="210" y="266"/>
                    <a:pt x="217" y="267"/>
                    <a:pt x="223" y="265"/>
                  </a:cubicBezTo>
                  <a:cubicBezTo>
                    <a:pt x="234" y="262"/>
                    <a:pt x="243" y="249"/>
                    <a:pt x="239" y="237"/>
                  </a:cubicBezTo>
                  <a:cubicBezTo>
                    <a:pt x="229" y="212"/>
                    <a:pt x="219" y="186"/>
                    <a:pt x="209" y="161"/>
                  </a:cubicBezTo>
                  <a:cubicBezTo>
                    <a:pt x="207" y="155"/>
                    <a:pt x="204" y="150"/>
                    <a:pt x="199" y="147"/>
                  </a:cubicBezTo>
                  <a:cubicBezTo>
                    <a:pt x="194" y="144"/>
                    <a:pt x="187" y="143"/>
                    <a:pt x="181" y="145"/>
                  </a:cubicBezTo>
                  <a:close/>
                  <a:moveTo>
                    <a:pt x="292" y="90"/>
                  </a:moveTo>
                  <a:cubicBezTo>
                    <a:pt x="368" y="52"/>
                    <a:pt x="368" y="52"/>
                    <a:pt x="368" y="52"/>
                  </a:cubicBezTo>
                  <a:cubicBezTo>
                    <a:pt x="379" y="46"/>
                    <a:pt x="383" y="30"/>
                    <a:pt x="376" y="20"/>
                  </a:cubicBezTo>
                  <a:cubicBezTo>
                    <a:pt x="369" y="9"/>
                    <a:pt x="356" y="6"/>
                    <a:pt x="345" y="12"/>
                  </a:cubicBezTo>
                  <a:cubicBezTo>
                    <a:pt x="320" y="25"/>
                    <a:pt x="294" y="38"/>
                    <a:pt x="269" y="51"/>
                  </a:cubicBezTo>
                  <a:cubicBezTo>
                    <a:pt x="258" y="56"/>
                    <a:pt x="254" y="72"/>
                    <a:pt x="261" y="82"/>
                  </a:cubicBezTo>
                  <a:cubicBezTo>
                    <a:pt x="268" y="93"/>
                    <a:pt x="281" y="96"/>
                    <a:pt x="292" y="90"/>
                  </a:cubicBezTo>
                  <a:close/>
                  <a:moveTo>
                    <a:pt x="119" y="114"/>
                  </a:moveTo>
                  <a:cubicBezTo>
                    <a:pt x="125" y="114"/>
                    <a:pt x="132" y="112"/>
                    <a:pt x="136" y="107"/>
                  </a:cubicBezTo>
                  <a:cubicBezTo>
                    <a:pt x="154" y="85"/>
                    <a:pt x="172" y="62"/>
                    <a:pt x="191" y="40"/>
                  </a:cubicBezTo>
                  <a:cubicBezTo>
                    <a:pt x="195" y="35"/>
                    <a:pt x="198" y="30"/>
                    <a:pt x="198" y="23"/>
                  </a:cubicBezTo>
                  <a:cubicBezTo>
                    <a:pt x="198" y="18"/>
                    <a:pt x="195" y="11"/>
                    <a:pt x="191" y="7"/>
                  </a:cubicBezTo>
                  <a:cubicBezTo>
                    <a:pt x="187" y="3"/>
                    <a:pt x="181" y="0"/>
                    <a:pt x="175" y="1"/>
                  </a:cubicBezTo>
                  <a:cubicBezTo>
                    <a:pt x="169" y="1"/>
                    <a:pt x="162" y="3"/>
                    <a:pt x="159" y="7"/>
                  </a:cubicBezTo>
                  <a:cubicBezTo>
                    <a:pt x="103" y="75"/>
                    <a:pt x="103" y="75"/>
                    <a:pt x="103" y="75"/>
                  </a:cubicBezTo>
                  <a:cubicBezTo>
                    <a:pt x="99" y="80"/>
                    <a:pt x="96" y="85"/>
                    <a:pt x="96" y="91"/>
                  </a:cubicBezTo>
                  <a:cubicBezTo>
                    <a:pt x="96" y="97"/>
                    <a:pt x="99" y="103"/>
                    <a:pt x="103" y="107"/>
                  </a:cubicBezTo>
                  <a:cubicBezTo>
                    <a:pt x="108" y="111"/>
                    <a:pt x="113" y="114"/>
                    <a:pt x="119" y="114"/>
                  </a:cubicBezTo>
                  <a:close/>
                  <a:moveTo>
                    <a:pt x="702" y="142"/>
                  </a:moveTo>
                  <a:cubicBezTo>
                    <a:pt x="707" y="140"/>
                    <a:pt x="713" y="136"/>
                    <a:pt x="715" y="131"/>
                  </a:cubicBezTo>
                  <a:cubicBezTo>
                    <a:pt x="721" y="121"/>
                    <a:pt x="719" y="105"/>
                    <a:pt x="707" y="100"/>
                  </a:cubicBezTo>
                  <a:cubicBezTo>
                    <a:pt x="635" y="66"/>
                    <a:pt x="635" y="66"/>
                    <a:pt x="635" y="66"/>
                  </a:cubicBezTo>
                  <a:cubicBezTo>
                    <a:pt x="630" y="63"/>
                    <a:pt x="624" y="62"/>
                    <a:pt x="618" y="64"/>
                  </a:cubicBezTo>
                  <a:cubicBezTo>
                    <a:pt x="612" y="65"/>
                    <a:pt x="607" y="69"/>
                    <a:pt x="604" y="74"/>
                  </a:cubicBezTo>
                  <a:cubicBezTo>
                    <a:pt x="599" y="84"/>
                    <a:pt x="601" y="100"/>
                    <a:pt x="612" y="106"/>
                  </a:cubicBezTo>
                  <a:cubicBezTo>
                    <a:pt x="684" y="140"/>
                    <a:pt x="684" y="140"/>
                    <a:pt x="684" y="140"/>
                  </a:cubicBezTo>
                  <a:cubicBezTo>
                    <a:pt x="690" y="142"/>
                    <a:pt x="696" y="144"/>
                    <a:pt x="702" y="142"/>
                  </a:cubicBezTo>
                  <a:close/>
                  <a:moveTo>
                    <a:pt x="771" y="343"/>
                  </a:moveTo>
                  <a:cubicBezTo>
                    <a:pt x="783" y="342"/>
                    <a:pt x="794" y="332"/>
                    <a:pt x="794" y="320"/>
                  </a:cubicBezTo>
                  <a:cubicBezTo>
                    <a:pt x="793" y="294"/>
                    <a:pt x="792" y="269"/>
                    <a:pt x="792" y="243"/>
                  </a:cubicBezTo>
                  <a:cubicBezTo>
                    <a:pt x="791" y="231"/>
                    <a:pt x="781" y="220"/>
                    <a:pt x="769" y="220"/>
                  </a:cubicBezTo>
                  <a:cubicBezTo>
                    <a:pt x="757" y="221"/>
                    <a:pt x="745" y="230"/>
                    <a:pt x="746" y="243"/>
                  </a:cubicBezTo>
                  <a:cubicBezTo>
                    <a:pt x="746" y="269"/>
                    <a:pt x="747" y="294"/>
                    <a:pt x="748" y="320"/>
                  </a:cubicBezTo>
                  <a:cubicBezTo>
                    <a:pt x="748" y="332"/>
                    <a:pt x="758" y="343"/>
                    <a:pt x="771" y="343"/>
                  </a:cubicBezTo>
                  <a:close/>
                  <a:moveTo>
                    <a:pt x="880" y="278"/>
                  </a:moveTo>
                  <a:cubicBezTo>
                    <a:pt x="906" y="284"/>
                    <a:pt x="931" y="289"/>
                    <a:pt x="957" y="295"/>
                  </a:cubicBezTo>
                  <a:cubicBezTo>
                    <a:pt x="968" y="298"/>
                    <a:pt x="982" y="292"/>
                    <a:pt x="985" y="279"/>
                  </a:cubicBezTo>
                  <a:cubicBezTo>
                    <a:pt x="987" y="267"/>
                    <a:pt x="981" y="254"/>
                    <a:pt x="969" y="251"/>
                  </a:cubicBezTo>
                  <a:cubicBezTo>
                    <a:pt x="943" y="245"/>
                    <a:pt x="918" y="240"/>
                    <a:pt x="892" y="234"/>
                  </a:cubicBezTo>
                  <a:cubicBezTo>
                    <a:pt x="881" y="231"/>
                    <a:pt x="867" y="237"/>
                    <a:pt x="864" y="250"/>
                  </a:cubicBezTo>
                  <a:cubicBezTo>
                    <a:pt x="862" y="262"/>
                    <a:pt x="868" y="275"/>
                    <a:pt x="880" y="278"/>
                  </a:cubicBezTo>
                  <a:close/>
                  <a:moveTo>
                    <a:pt x="924" y="486"/>
                  </a:moveTo>
                  <a:cubicBezTo>
                    <a:pt x="936" y="483"/>
                    <a:pt x="944" y="471"/>
                    <a:pt x="940" y="458"/>
                  </a:cubicBezTo>
                  <a:cubicBezTo>
                    <a:pt x="918" y="378"/>
                    <a:pt x="918" y="378"/>
                    <a:pt x="918" y="378"/>
                  </a:cubicBezTo>
                  <a:cubicBezTo>
                    <a:pt x="915" y="366"/>
                    <a:pt x="902" y="358"/>
                    <a:pt x="890" y="362"/>
                  </a:cubicBezTo>
                  <a:cubicBezTo>
                    <a:pt x="878" y="366"/>
                    <a:pt x="871" y="378"/>
                    <a:pt x="874" y="390"/>
                  </a:cubicBezTo>
                  <a:cubicBezTo>
                    <a:pt x="881" y="417"/>
                    <a:pt x="889" y="444"/>
                    <a:pt x="896" y="470"/>
                  </a:cubicBezTo>
                  <a:cubicBezTo>
                    <a:pt x="899" y="482"/>
                    <a:pt x="913" y="490"/>
                    <a:pt x="924" y="486"/>
                  </a:cubicBezTo>
                  <a:close/>
                  <a:moveTo>
                    <a:pt x="755" y="635"/>
                  </a:moveTo>
                  <a:cubicBezTo>
                    <a:pt x="768" y="634"/>
                    <a:pt x="777" y="625"/>
                    <a:pt x="778" y="612"/>
                  </a:cubicBezTo>
                  <a:cubicBezTo>
                    <a:pt x="780" y="584"/>
                    <a:pt x="783" y="556"/>
                    <a:pt x="785" y="527"/>
                  </a:cubicBezTo>
                  <a:cubicBezTo>
                    <a:pt x="786" y="515"/>
                    <a:pt x="774" y="504"/>
                    <a:pt x="762" y="504"/>
                  </a:cubicBezTo>
                  <a:cubicBezTo>
                    <a:pt x="749" y="505"/>
                    <a:pt x="741" y="514"/>
                    <a:pt x="740" y="527"/>
                  </a:cubicBezTo>
                  <a:cubicBezTo>
                    <a:pt x="737" y="556"/>
                    <a:pt x="735" y="584"/>
                    <a:pt x="732" y="612"/>
                  </a:cubicBezTo>
                  <a:cubicBezTo>
                    <a:pt x="731" y="624"/>
                    <a:pt x="743" y="636"/>
                    <a:pt x="755" y="635"/>
                  </a:cubicBezTo>
                  <a:close/>
                  <a:moveTo>
                    <a:pt x="1033" y="466"/>
                  </a:moveTo>
                  <a:cubicBezTo>
                    <a:pt x="1056" y="455"/>
                    <a:pt x="1079" y="444"/>
                    <a:pt x="1101" y="432"/>
                  </a:cubicBezTo>
                  <a:cubicBezTo>
                    <a:pt x="1112" y="427"/>
                    <a:pt x="1116" y="411"/>
                    <a:pt x="1109" y="401"/>
                  </a:cubicBezTo>
                  <a:cubicBezTo>
                    <a:pt x="1102" y="390"/>
                    <a:pt x="1090" y="387"/>
                    <a:pt x="1078" y="393"/>
                  </a:cubicBezTo>
                  <a:cubicBezTo>
                    <a:pt x="1055" y="404"/>
                    <a:pt x="1033" y="415"/>
                    <a:pt x="1010" y="427"/>
                  </a:cubicBezTo>
                  <a:cubicBezTo>
                    <a:pt x="1000" y="432"/>
                    <a:pt x="996" y="448"/>
                    <a:pt x="1002" y="458"/>
                  </a:cubicBezTo>
                  <a:cubicBezTo>
                    <a:pt x="1009" y="469"/>
                    <a:pt x="1022" y="472"/>
                    <a:pt x="1033" y="466"/>
                  </a:cubicBezTo>
                  <a:close/>
                  <a:moveTo>
                    <a:pt x="931" y="707"/>
                  </a:moveTo>
                  <a:cubicBezTo>
                    <a:pt x="937" y="707"/>
                    <a:pt x="944" y="705"/>
                    <a:pt x="948" y="700"/>
                  </a:cubicBezTo>
                  <a:cubicBezTo>
                    <a:pt x="952" y="696"/>
                    <a:pt x="954" y="690"/>
                    <a:pt x="954" y="684"/>
                  </a:cubicBezTo>
                  <a:cubicBezTo>
                    <a:pt x="962" y="608"/>
                    <a:pt x="962" y="608"/>
                    <a:pt x="962" y="608"/>
                  </a:cubicBezTo>
                  <a:cubicBezTo>
                    <a:pt x="963" y="602"/>
                    <a:pt x="959" y="595"/>
                    <a:pt x="956" y="592"/>
                  </a:cubicBezTo>
                  <a:cubicBezTo>
                    <a:pt x="952" y="588"/>
                    <a:pt x="945" y="585"/>
                    <a:pt x="940" y="585"/>
                  </a:cubicBezTo>
                  <a:cubicBezTo>
                    <a:pt x="934" y="585"/>
                    <a:pt x="928" y="587"/>
                    <a:pt x="923" y="592"/>
                  </a:cubicBezTo>
                  <a:cubicBezTo>
                    <a:pt x="919" y="596"/>
                    <a:pt x="917" y="601"/>
                    <a:pt x="917" y="608"/>
                  </a:cubicBezTo>
                  <a:cubicBezTo>
                    <a:pt x="909" y="684"/>
                    <a:pt x="909" y="684"/>
                    <a:pt x="909" y="684"/>
                  </a:cubicBezTo>
                  <a:cubicBezTo>
                    <a:pt x="908" y="690"/>
                    <a:pt x="912" y="697"/>
                    <a:pt x="915" y="700"/>
                  </a:cubicBezTo>
                  <a:cubicBezTo>
                    <a:pt x="919" y="704"/>
                    <a:pt x="926" y="707"/>
                    <a:pt x="931" y="707"/>
                  </a:cubicBezTo>
                  <a:close/>
                  <a:moveTo>
                    <a:pt x="762" y="780"/>
                  </a:moveTo>
                  <a:cubicBezTo>
                    <a:pt x="756" y="811"/>
                    <a:pt x="751" y="842"/>
                    <a:pt x="745" y="873"/>
                  </a:cubicBezTo>
                  <a:cubicBezTo>
                    <a:pt x="743" y="885"/>
                    <a:pt x="748" y="898"/>
                    <a:pt x="761" y="901"/>
                  </a:cubicBezTo>
                  <a:cubicBezTo>
                    <a:pt x="772" y="904"/>
                    <a:pt x="787" y="898"/>
                    <a:pt x="789" y="885"/>
                  </a:cubicBezTo>
                  <a:cubicBezTo>
                    <a:pt x="795" y="854"/>
                    <a:pt x="800" y="823"/>
                    <a:pt x="806" y="792"/>
                  </a:cubicBezTo>
                  <a:cubicBezTo>
                    <a:pt x="808" y="780"/>
                    <a:pt x="803" y="767"/>
                    <a:pt x="790" y="764"/>
                  </a:cubicBezTo>
                  <a:cubicBezTo>
                    <a:pt x="779" y="761"/>
                    <a:pt x="764" y="767"/>
                    <a:pt x="762" y="780"/>
                  </a:cubicBezTo>
                  <a:close/>
                  <a:moveTo>
                    <a:pt x="1090" y="824"/>
                  </a:moveTo>
                  <a:cubicBezTo>
                    <a:pt x="1060" y="824"/>
                    <a:pt x="1030" y="824"/>
                    <a:pt x="1001" y="824"/>
                  </a:cubicBezTo>
                  <a:cubicBezTo>
                    <a:pt x="989" y="824"/>
                    <a:pt x="977" y="834"/>
                    <a:pt x="978" y="847"/>
                  </a:cubicBezTo>
                  <a:cubicBezTo>
                    <a:pt x="978" y="859"/>
                    <a:pt x="988" y="870"/>
                    <a:pt x="1001" y="870"/>
                  </a:cubicBezTo>
                  <a:cubicBezTo>
                    <a:pt x="1030" y="870"/>
                    <a:pt x="1060" y="870"/>
                    <a:pt x="1090" y="870"/>
                  </a:cubicBezTo>
                  <a:cubicBezTo>
                    <a:pt x="1102" y="870"/>
                    <a:pt x="1113" y="859"/>
                    <a:pt x="1113" y="847"/>
                  </a:cubicBezTo>
                  <a:cubicBezTo>
                    <a:pt x="1112" y="834"/>
                    <a:pt x="1103" y="824"/>
                    <a:pt x="1090" y="824"/>
                  </a:cubicBezTo>
                  <a:close/>
                  <a:moveTo>
                    <a:pt x="1253" y="786"/>
                  </a:moveTo>
                  <a:cubicBezTo>
                    <a:pt x="1252" y="780"/>
                    <a:pt x="1251" y="774"/>
                    <a:pt x="1246" y="770"/>
                  </a:cubicBezTo>
                  <a:cubicBezTo>
                    <a:pt x="1230" y="757"/>
                    <a:pt x="1215" y="744"/>
                    <a:pt x="1199" y="732"/>
                  </a:cubicBezTo>
                  <a:cubicBezTo>
                    <a:pt x="1194" y="728"/>
                    <a:pt x="1190" y="725"/>
                    <a:pt x="1183" y="725"/>
                  </a:cubicBezTo>
                  <a:cubicBezTo>
                    <a:pt x="1177" y="725"/>
                    <a:pt x="1171" y="727"/>
                    <a:pt x="1167" y="732"/>
                  </a:cubicBezTo>
                  <a:cubicBezTo>
                    <a:pt x="1163" y="736"/>
                    <a:pt x="1160" y="742"/>
                    <a:pt x="1160" y="748"/>
                  </a:cubicBezTo>
                  <a:cubicBezTo>
                    <a:pt x="1160" y="754"/>
                    <a:pt x="1162" y="760"/>
                    <a:pt x="1167" y="764"/>
                  </a:cubicBezTo>
                  <a:cubicBezTo>
                    <a:pt x="1182" y="777"/>
                    <a:pt x="1198" y="789"/>
                    <a:pt x="1214" y="802"/>
                  </a:cubicBezTo>
                  <a:cubicBezTo>
                    <a:pt x="1218" y="806"/>
                    <a:pt x="1223" y="809"/>
                    <a:pt x="1230" y="809"/>
                  </a:cubicBezTo>
                  <a:cubicBezTo>
                    <a:pt x="1235" y="809"/>
                    <a:pt x="1242" y="806"/>
                    <a:pt x="1246" y="802"/>
                  </a:cubicBezTo>
                  <a:cubicBezTo>
                    <a:pt x="1250" y="798"/>
                    <a:pt x="1253" y="792"/>
                    <a:pt x="1253" y="786"/>
                  </a:cubicBezTo>
                  <a:close/>
                  <a:moveTo>
                    <a:pt x="1345" y="675"/>
                  </a:moveTo>
                  <a:cubicBezTo>
                    <a:pt x="1336" y="667"/>
                    <a:pt x="1321" y="666"/>
                    <a:pt x="1313" y="675"/>
                  </a:cubicBezTo>
                  <a:cubicBezTo>
                    <a:pt x="1304" y="684"/>
                    <a:pt x="1303" y="698"/>
                    <a:pt x="1313" y="707"/>
                  </a:cubicBezTo>
                  <a:cubicBezTo>
                    <a:pt x="1333" y="728"/>
                    <a:pt x="1354" y="748"/>
                    <a:pt x="1375" y="768"/>
                  </a:cubicBezTo>
                  <a:cubicBezTo>
                    <a:pt x="1384" y="776"/>
                    <a:pt x="1399" y="777"/>
                    <a:pt x="1407" y="768"/>
                  </a:cubicBezTo>
                  <a:cubicBezTo>
                    <a:pt x="1416" y="759"/>
                    <a:pt x="1417" y="744"/>
                    <a:pt x="1407" y="735"/>
                  </a:cubicBezTo>
                  <a:cubicBezTo>
                    <a:pt x="1387" y="715"/>
                    <a:pt x="1366" y="695"/>
                    <a:pt x="1345" y="675"/>
                  </a:cubicBezTo>
                  <a:close/>
                  <a:moveTo>
                    <a:pt x="1346" y="870"/>
                  </a:moveTo>
                  <a:cubicBezTo>
                    <a:pt x="1334" y="867"/>
                    <a:pt x="1321" y="873"/>
                    <a:pt x="1318" y="886"/>
                  </a:cubicBezTo>
                  <a:cubicBezTo>
                    <a:pt x="1312" y="910"/>
                    <a:pt x="1307" y="934"/>
                    <a:pt x="1301" y="958"/>
                  </a:cubicBezTo>
                  <a:cubicBezTo>
                    <a:pt x="1298" y="970"/>
                    <a:pt x="1305" y="983"/>
                    <a:pt x="1317" y="986"/>
                  </a:cubicBezTo>
                  <a:cubicBezTo>
                    <a:pt x="1329" y="989"/>
                    <a:pt x="1342" y="983"/>
                    <a:pt x="1345" y="970"/>
                  </a:cubicBezTo>
                  <a:cubicBezTo>
                    <a:pt x="1351" y="946"/>
                    <a:pt x="1356" y="922"/>
                    <a:pt x="1362" y="898"/>
                  </a:cubicBezTo>
                  <a:cubicBezTo>
                    <a:pt x="1365" y="886"/>
                    <a:pt x="1358" y="873"/>
                    <a:pt x="1346" y="870"/>
                  </a:cubicBezTo>
                  <a:close/>
                  <a:moveTo>
                    <a:pt x="1530" y="931"/>
                  </a:moveTo>
                  <a:cubicBezTo>
                    <a:pt x="1510" y="912"/>
                    <a:pt x="1491" y="894"/>
                    <a:pt x="1471" y="876"/>
                  </a:cubicBezTo>
                  <a:cubicBezTo>
                    <a:pt x="1466" y="872"/>
                    <a:pt x="1461" y="869"/>
                    <a:pt x="1455" y="869"/>
                  </a:cubicBezTo>
                  <a:cubicBezTo>
                    <a:pt x="1449" y="869"/>
                    <a:pt x="1442" y="871"/>
                    <a:pt x="1438" y="876"/>
                  </a:cubicBezTo>
                  <a:cubicBezTo>
                    <a:pt x="1430" y="884"/>
                    <a:pt x="1429" y="899"/>
                    <a:pt x="1438" y="908"/>
                  </a:cubicBezTo>
                  <a:cubicBezTo>
                    <a:pt x="1458" y="926"/>
                    <a:pt x="1478" y="945"/>
                    <a:pt x="1498" y="963"/>
                  </a:cubicBezTo>
                  <a:cubicBezTo>
                    <a:pt x="1502" y="967"/>
                    <a:pt x="1508" y="970"/>
                    <a:pt x="1514" y="970"/>
                  </a:cubicBezTo>
                  <a:cubicBezTo>
                    <a:pt x="1520" y="970"/>
                    <a:pt x="1526" y="967"/>
                    <a:pt x="1530" y="963"/>
                  </a:cubicBezTo>
                  <a:cubicBezTo>
                    <a:pt x="1538" y="954"/>
                    <a:pt x="1540" y="939"/>
                    <a:pt x="1530" y="931"/>
                  </a:cubicBezTo>
                  <a:close/>
                  <a:moveTo>
                    <a:pt x="1466" y="1056"/>
                  </a:moveTo>
                  <a:cubicBezTo>
                    <a:pt x="1453" y="1056"/>
                    <a:pt x="1444" y="1066"/>
                    <a:pt x="1443" y="1079"/>
                  </a:cubicBezTo>
                  <a:cubicBezTo>
                    <a:pt x="1442" y="1104"/>
                    <a:pt x="1441" y="1129"/>
                    <a:pt x="1439" y="1155"/>
                  </a:cubicBezTo>
                  <a:cubicBezTo>
                    <a:pt x="1439" y="1167"/>
                    <a:pt x="1450" y="1178"/>
                    <a:pt x="1462" y="1178"/>
                  </a:cubicBezTo>
                  <a:cubicBezTo>
                    <a:pt x="1475" y="1177"/>
                    <a:pt x="1484" y="1168"/>
                    <a:pt x="1485" y="1155"/>
                  </a:cubicBezTo>
                  <a:cubicBezTo>
                    <a:pt x="1486" y="1129"/>
                    <a:pt x="1488" y="1104"/>
                    <a:pt x="1489" y="1079"/>
                  </a:cubicBezTo>
                  <a:cubicBezTo>
                    <a:pt x="1490" y="1067"/>
                    <a:pt x="1478" y="1055"/>
                    <a:pt x="1466" y="1056"/>
                  </a:cubicBezTo>
                  <a:close/>
                  <a:moveTo>
                    <a:pt x="1334" y="1139"/>
                  </a:moveTo>
                  <a:cubicBezTo>
                    <a:pt x="1329" y="1136"/>
                    <a:pt x="1323" y="1135"/>
                    <a:pt x="1317" y="1137"/>
                  </a:cubicBezTo>
                  <a:cubicBezTo>
                    <a:pt x="1311" y="1139"/>
                    <a:pt x="1307" y="1142"/>
                    <a:pt x="1303" y="1147"/>
                  </a:cubicBezTo>
                  <a:cubicBezTo>
                    <a:pt x="1283" y="1174"/>
                    <a:pt x="1263" y="1201"/>
                    <a:pt x="1244" y="1228"/>
                  </a:cubicBezTo>
                  <a:cubicBezTo>
                    <a:pt x="1240" y="1233"/>
                    <a:pt x="1240" y="1241"/>
                    <a:pt x="1241" y="1246"/>
                  </a:cubicBezTo>
                  <a:cubicBezTo>
                    <a:pt x="1243" y="1251"/>
                    <a:pt x="1247" y="1257"/>
                    <a:pt x="1252" y="1259"/>
                  </a:cubicBezTo>
                  <a:cubicBezTo>
                    <a:pt x="1257" y="1262"/>
                    <a:pt x="1264" y="1264"/>
                    <a:pt x="1270" y="1262"/>
                  </a:cubicBezTo>
                  <a:cubicBezTo>
                    <a:pt x="1276" y="1260"/>
                    <a:pt x="1279" y="1256"/>
                    <a:pt x="1283" y="1251"/>
                  </a:cubicBezTo>
                  <a:cubicBezTo>
                    <a:pt x="1303" y="1224"/>
                    <a:pt x="1323" y="1197"/>
                    <a:pt x="1343" y="1171"/>
                  </a:cubicBezTo>
                  <a:cubicBezTo>
                    <a:pt x="1346" y="1166"/>
                    <a:pt x="1346" y="1158"/>
                    <a:pt x="1345" y="1153"/>
                  </a:cubicBezTo>
                  <a:cubicBezTo>
                    <a:pt x="1343" y="1148"/>
                    <a:pt x="1339" y="1142"/>
                    <a:pt x="1334" y="1139"/>
                  </a:cubicBezTo>
                  <a:close/>
                  <a:moveTo>
                    <a:pt x="1163" y="1000"/>
                  </a:moveTo>
                  <a:cubicBezTo>
                    <a:pt x="1157" y="990"/>
                    <a:pt x="1142" y="985"/>
                    <a:pt x="1132" y="992"/>
                  </a:cubicBezTo>
                  <a:cubicBezTo>
                    <a:pt x="1122" y="999"/>
                    <a:pt x="1117" y="1012"/>
                    <a:pt x="1124" y="1023"/>
                  </a:cubicBezTo>
                  <a:cubicBezTo>
                    <a:pt x="1139" y="1049"/>
                    <a:pt x="1155" y="1074"/>
                    <a:pt x="1171" y="1099"/>
                  </a:cubicBezTo>
                  <a:cubicBezTo>
                    <a:pt x="1177" y="1109"/>
                    <a:pt x="1192" y="1114"/>
                    <a:pt x="1202" y="1107"/>
                  </a:cubicBezTo>
                  <a:cubicBezTo>
                    <a:pt x="1213" y="1101"/>
                    <a:pt x="1217" y="1087"/>
                    <a:pt x="1211" y="1076"/>
                  </a:cubicBezTo>
                  <a:cubicBezTo>
                    <a:pt x="1195" y="1051"/>
                    <a:pt x="1179" y="1025"/>
                    <a:pt x="1163" y="1000"/>
                  </a:cubicBezTo>
                  <a:close/>
                  <a:moveTo>
                    <a:pt x="1012" y="970"/>
                  </a:moveTo>
                  <a:cubicBezTo>
                    <a:pt x="1007" y="967"/>
                    <a:pt x="1001" y="966"/>
                    <a:pt x="995" y="967"/>
                  </a:cubicBezTo>
                  <a:cubicBezTo>
                    <a:pt x="989" y="969"/>
                    <a:pt x="983" y="973"/>
                    <a:pt x="981" y="978"/>
                  </a:cubicBezTo>
                  <a:cubicBezTo>
                    <a:pt x="970" y="1003"/>
                    <a:pt x="958" y="1029"/>
                    <a:pt x="947" y="1054"/>
                  </a:cubicBezTo>
                  <a:cubicBezTo>
                    <a:pt x="944" y="1060"/>
                    <a:pt x="943" y="1066"/>
                    <a:pt x="945" y="1072"/>
                  </a:cubicBezTo>
                  <a:cubicBezTo>
                    <a:pt x="946" y="1077"/>
                    <a:pt x="950" y="1083"/>
                    <a:pt x="955" y="1086"/>
                  </a:cubicBezTo>
                  <a:cubicBezTo>
                    <a:pt x="961" y="1088"/>
                    <a:pt x="967" y="1090"/>
                    <a:pt x="973" y="1088"/>
                  </a:cubicBezTo>
                  <a:cubicBezTo>
                    <a:pt x="978" y="1086"/>
                    <a:pt x="984" y="1083"/>
                    <a:pt x="987" y="1077"/>
                  </a:cubicBezTo>
                  <a:cubicBezTo>
                    <a:pt x="998" y="1052"/>
                    <a:pt x="1009" y="1027"/>
                    <a:pt x="1021" y="1001"/>
                  </a:cubicBezTo>
                  <a:cubicBezTo>
                    <a:pt x="1023" y="995"/>
                    <a:pt x="1025" y="990"/>
                    <a:pt x="1023" y="983"/>
                  </a:cubicBezTo>
                  <a:cubicBezTo>
                    <a:pt x="1021" y="978"/>
                    <a:pt x="1017" y="972"/>
                    <a:pt x="1012" y="970"/>
                  </a:cubicBezTo>
                  <a:close/>
                  <a:moveTo>
                    <a:pt x="774" y="981"/>
                  </a:moveTo>
                  <a:cubicBezTo>
                    <a:pt x="768" y="982"/>
                    <a:pt x="763" y="987"/>
                    <a:pt x="760" y="992"/>
                  </a:cubicBezTo>
                  <a:cubicBezTo>
                    <a:pt x="754" y="1003"/>
                    <a:pt x="758" y="1016"/>
                    <a:pt x="768" y="1023"/>
                  </a:cubicBezTo>
                  <a:cubicBezTo>
                    <a:pt x="789" y="1037"/>
                    <a:pt x="810" y="1051"/>
                    <a:pt x="832" y="1065"/>
                  </a:cubicBezTo>
                  <a:cubicBezTo>
                    <a:pt x="836" y="1069"/>
                    <a:pt x="844" y="1069"/>
                    <a:pt x="849" y="1068"/>
                  </a:cubicBezTo>
                  <a:cubicBezTo>
                    <a:pt x="855" y="1066"/>
                    <a:pt x="860" y="1062"/>
                    <a:pt x="863" y="1057"/>
                  </a:cubicBezTo>
                  <a:cubicBezTo>
                    <a:pt x="869" y="1046"/>
                    <a:pt x="865" y="1033"/>
                    <a:pt x="855" y="1026"/>
                  </a:cubicBezTo>
                  <a:cubicBezTo>
                    <a:pt x="834" y="1012"/>
                    <a:pt x="812" y="998"/>
                    <a:pt x="791" y="983"/>
                  </a:cubicBezTo>
                  <a:cubicBezTo>
                    <a:pt x="787" y="980"/>
                    <a:pt x="779" y="980"/>
                    <a:pt x="774" y="981"/>
                  </a:cubicBezTo>
                  <a:close/>
                  <a:moveTo>
                    <a:pt x="769" y="1192"/>
                  </a:moveTo>
                  <a:cubicBezTo>
                    <a:pt x="744" y="1182"/>
                    <a:pt x="718" y="1171"/>
                    <a:pt x="692" y="1160"/>
                  </a:cubicBezTo>
                  <a:cubicBezTo>
                    <a:pt x="687" y="1158"/>
                    <a:pt x="679" y="1160"/>
                    <a:pt x="675" y="1163"/>
                  </a:cubicBezTo>
                  <a:cubicBezTo>
                    <a:pt x="670" y="1166"/>
                    <a:pt x="665" y="1171"/>
                    <a:pt x="664" y="1176"/>
                  </a:cubicBezTo>
                  <a:cubicBezTo>
                    <a:pt x="663" y="1182"/>
                    <a:pt x="663" y="1189"/>
                    <a:pt x="666" y="1194"/>
                  </a:cubicBezTo>
                  <a:cubicBezTo>
                    <a:pt x="670" y="1199"/>
                    <a:pt x="674" y="1202"/>
                    <a:pt x="680" y="1205"/>
                  </a:cubicBezTo>
                  <a:cubicBezTo>
                    <a:pt x="706" y="1215"/>
                    <a:pt x="731" y="1226"/>
                    <a:pt x="757" y="1236"/>
                  </a:cubicBezTo>
                  <a:cubicBezTo>
                    <a:pt x="762" y="1239"/>
                    <a:pt x="770" y="1237"/>
                    <a:pt x="775" y="1234"/>
                  </a:cubicBezTo>
                  <a:cubicBezTo>
                    <a:pt x="780" y="1231"/>
                    <a:pt x="784" y="1226"/>
                    <a:pt x="785" y="1220"/>
                  </a:cubicBezTo>
                  <a:cubicBezTo>
                    <a:pt x="787" y="1215"/>
                    <a:pt x="786" y="1208"/>
                    <a:pt x="783" y="1203"/>
                  </a:cubicBezTo>
                  <a:cubicBezTo>
                    <a:pt x="780" y="1198"/>
                    <a:pt x="775" y="1195"/>
                    <a:pt x="769" y="1192"/>
                  </a:cubicBezTo>
                  <a:close/>
                  <a:moveTo>
                    <a:pt x="967" y="1203"/>
                  </a:moveTo>
                  <a:cubicBezTo>
                    <a:pt x="956" y="1198"/>
                    <a:pt x="941" y="1200"/>
                    <a:pt x="935" y="1212"/>
                  </a:cubicBezTo>
                  <a:cubicBezTo>
                    <a:pt x="923" y="1238"/>
                    <a:pt x="910" y="1265"/>
                    <a:pt x="897" y="1292"/>
                  </a:cubicBezTo>
                  <a:cubicBezTo>
                    <a:pt x="894" y="1298"/>
                    <a:pt x="893" y="1304"/>
                    <a:pt x="895" y="1310"/>
                  </a:cubicBezTo>
                  <a:cubicBezTo>
                    <a:pt x="896" y="1315"/>
                    <a:pt x="900" y="1321"/>
                    <a:pt x="905" y="1323"/>
                  </a:cubicBezTo>
                  <a:cubicBezTo>
                    <a:pt x="915" y="1329"/>
                    <a:pt x="931" y="1327"/>
                    <a:pt x="937" y="1315"/>
                  </a:cubicBezTo>
                  <a:cubicBezTo>
                    <a:pt x="949" y="1288"/>
                    <a:pt x="962" y="1262"/>
                    <a:pt x="975" y="1235"/>
                  </a:cubicBezTo>
                  <a:cubicBezTo>
                    <a:pt x="977" y="1229"/>
                    <a:pt x="979" y="1223"/>
                    <a:pt x="977" y="1217"/>
                  </a:cubicBezTo>
                  <a:cubicBezTo>
                    <a:pt x="976" y="1212"/>
                    <a:pt x="971" y="1206"/>
                    <a:pt x="967" y="1203"/>
                  </a:cubicBezTo>
                  <a:close/>
                  <a:moveTo>
                    <a:pt x="1136" y="1258"/>
                  </a:moveTo>
                  <a:cubicBezTo>
                    <a:pt x="1148" y="1257"/>
                    <a:pt x="1160" y="1249"/>
                    <a:pt x="1159" y="1236"/>
                  </a:cubicBezTo>
                  <a:cubicBezTo>
                    <a:pt x="1159" y="1224"/>
                    <a:pt x="1149" y="1212"/>
                    <a:pt x="1136" y="1213"/>
                  </a:cubicBezTo>
                  <a:cubicBezTo>
                    <a:pt x="1108" y="1215"/>
                    <a:pt x="1080" y="1218"/>
                    <a:pt x="1052" y="1220"/>
                  </a:cubicBezTo>
                  <a:cubicBezTo>
                    <a:pt x="1040" y="1221"/>
                    <a:pt x="1028" y="1230"/>
                    <a:pt x="1029" y="1243"/>
                  </a:cubicBezTo>
                  <a:cubicBezTo>
                    <a:pt x="1029" y="1255"/>
                    <a:pt x="1039" y="1267"/>
                    <a:pt x="1052" y="1266"/>
                  </a:cubicBezTo>
                  <a:cubicBezTo>
                    <a:pt x="1080" y="1263"/>
                    <a:pt x="1108" y="1261"/>
                    <a:pt x="1136" y="1258"/>
                  </a:cubicBezTo>
                  <a:close/>
                  <a:moveTo>
                    <a:pt x="805" y="1459"/>
                  </a:moveTo>
                  <a:cubicBezTo>
                    <a:pt x="808" y="1454"/>
                    <a:pt x="810" y="1447"/>
                    <a:pt x="808" y="1441"/>
                  </a:cubicBezTo>
                  <a:cubicBezTo>
                    <a:pt x="797" y="1416"/>
                    <a:pt x="787" y="1390"/>
                    <a:pt x="777" y="1365"/>
                  </a:cubicBezTo>
                  <a:cubicBezTo>
                    <a:pt x="775" y="1359"/>
                    <a:pt x="772" y="1355"/>
                    <a:pt x="766" y="1351"/>
                  </a:cubicBezTo>
                  <a:cubicBezTo>
                    <a:pt x="762" y="1348"/>
                    <a:pt x="754" y="1347"/>
                    <a:pt x="749" y="1349"/>
                  </a:cubicBezTo>
                  <a:cubicBezTo>
                    <a:pt x="743" y="1351"/>
                    <a:pt x="738" y="1354"/>
                    <a:pt x="735" y="1360"/>
                  </a:cubicBezTo>
                  <a:cubicBezTo>
                    <a:pt x="733" y="1365"/>
                    <a:pt x="731" y="1372"/>
                    <a:pt x="733" y="1377"/>
                  </a:cubicBezTo>
                  <a:cubicBezTo>
                    <a:pt x="743" y="1403"/>
                    <a:pt x="753" y="1428"/>
                    <a:pt x="763" y="1453"/>
                  </a:cubicBezTo>
                  <a:cubicBezTo>
                    <a:pt x="766" y="1459"/>
                    <a:pt x="768" y="1464"/>
                    <a:pt x="774" y="1467"/>
                  </a:cubicBezTo>
                  <a:cubicBezTo>
                    <a:pt x="779" y="1470"/>
                    <a:pt x="786" y="1471"/>
                    <a:pt x="792" y="1469"/>
                  </a:cubicBezTo>
                  <a:cubicBezTo>
                    <a:pt x="797" y="1467"/>
                    <a:pt x="802" y="1464"/>
                    <a:pt x="805" y="1459"/>
                  </a:cubicBezTo>
                  <a:close/>
                  <a:moveTo>
                    <a:pt x="867" y="1550"/>
                  </a:moveTo>
                  <a:cubicBezTo>
                    <a:pt x="862" y="1547"/>
                    <a:pt x="855" y="1546"/>
                    <a:pt x="849" y="1548"/>
                  </a:cubicBezTo>
                  <a:cubicBezTo>
                    <a:pt x="844" y="1550"/>
                    <a:pt x="838" y="1553"/>
                    <a:pt x="836" y="1558"/>
                  </a:cubicBezTo>
                  <a:cubicBezTo>
                    <a:pt x="806" y="1618"/>
                    <a:pt x="806" y="1618"/>
                    <a:pt x="806" y="1618"/>
                  </a:cubicBezTo>
                  <a:cubicBezTo>
                    <a:pt x="804" y="1623"/>
                    <a:pt x="802" y="1629"/>
                    <a:pt x="804" y="1636"/>
                  </a:cubicBezTo>
                  <a:cubicBezTo>
                    <a:pt x="806" y="1641"/>
                    <a:pt x="810" y="1647"/>
                    <a:pt x="815" y="1649"/>
                  </a:cubicBezTo>
                  <a:cubicBezTo>
                    <a:pt x="820" y="1652"/>
                    <a:pt x="826" y="1653"/>
                    <a:pt x="832" y="1651"/>
                  </a:cubicBezTo>
                  <a:cubicBezTo>
                    <a:pt x="838" y="1650"/>
                    <a:pt x="843" y="1646"/>
                    <a:pt x="846" y="1641"/>
                  </a:cubicBezTo>
                  <a:cubicBezTo>
                    <a:pt x="875" y="1581"/>
                    <a:pt x="875" y="1581"/>
                    <a:pt x="875" y="1581"/>
                  </a:cubicBezTo>
                  <a:cubicBezTo>
                    <a:pt x="878" y="1576"/>
                    <a:pt x="879" y="1570"/>
                    <a:pt x="878" y="1564"/>
                  </a:cubicBezTo>
                  <a:cubicBezTo>
                    <a:pt x="876" y="1559"/>
                    <a:pt x="872" y="1553"/>
                    <a:pt x="867" y="1550"/>
                  </a:cubicBezTo>
                  <a:close/>
                  <a:moveTo>
                    <a:pt x="704" y="1660"/>
                  </a:moveTo>
                  <a:cubicBezTo>
                    <a:pt x="702" y="1655"/>
                    <a:pt x="695" y="1651"/>
                    <a:pt x="690" y="1649"/>
                  </a:cubicBezTo>
                  <a:cubicBezTo>
                    <a:pt x="685" y="1648"/>
                    <a:pt x="678" y="1649"/>
                    <a:pt x="673" y="1652"/>
                  </a:cubicBezTo>
                  <a:cubicBezTo>
                    <a:pt x="668" y="1655"/>
                    <a:pt x="663" y="1660"/>
                    <a:pt x="662" y="1665"/>
                  </a:cubicBezTo>
                  <a:cubicBezTo>
                    <a:pt x="661" y="1672"/>
                    <a:pt x="662" y="1677"/>
                    <a:pt x="664" y="1683"/>
                  </a:cubicBezTo>
                  <a:cubicBezTo>
                    <a:pt x="677" y="1711"/>
                    <a:pt x="690" y="1740"/>
                    <a:pt x="702" y="1768"/>
                  </a:cubicBezTo>
                  <a:cubicBezTo>
                    <a:pt x="704" y="1773"/>
                    <a:pt x="711" y="1777"/>
                    <a:pt x="716" y="1779"/>
                  </a:cubicBezTo>
                  <a:cubicBezTo>
                    <a:pt x="721" y="1780"/>
                    <a:pt x="729" y="1779"/>
                    <a:pt x="734" y="1776"/>
                  </a:cubicBezTo>
                  <a:cubicBezTo>
                    <a:pt x="738" y="1773"/>
                    <a:pt x="743" y="1768"/>
                    <a:pt x="744" y="1763"/>
                  </a:cubicBezTo>
                  <a:cubicBezTo>
                    <a:pt x="746" y="1756"/>
                    <a:pt x="744" y="1751"/>
                    <a:pt x="742" y="1745"/>
                  </a:cubicBezTo>
                  <a:cubicBezTo>
                    <a:pt x="729" y="1717"/>
                    <a:pt x="717" y="1688"/>
                    <a:pt x="704" y="1660"/>
                  </a:cubicBezTo>
                  <a:close/>
                  <a:moveTo>
                    <a:pt x="702" y="1571"/>
                  </a:moveTo>
                  <a:cubicBezTo>
                    <a:pt x="714" y="1567"/>
                    <a:pt x="722" y="1555"/>
                    <a:pt x="718" y="1543"/>
                  </a:cubicBezTo>
                  <a:cubicBezTo>
                    <a:pt x="693" y="1458"/>
                    <a:pt x="693" y="1458"/>
                    <a:pt x="693" y="1458"/>
                  </a:cubicBezTo>
                  <a:cubicBezTo>
                    <a:pt x="689" y="1447"/>
                    <a:pt x="676" y="1438"/>
                    <a:pt x="664" y="1442"/>
                  </a:cubicBezTo>
                  <a:cubicBezTo>
                    <a:pt x="653" y="1446"/>
                    <a:pt x="645" y="1458"/>
                    <a:pt x="648" y="1470"/>
                  </a:cubicBezTo>
                  <a:cubicBezTo>
                    <a:pt x="657" y="1499"/>
                    <a:pt x="665" y="1527"/>
                    <a:pt x="674" y="1555"/>
                  </a:cubicBezTo>
                  <a:cubicBezTo>
                    <a:pt x="677" y="1567"/>
                    <a:pt x="690" y="1575"/>
                    <a:pt x="702" y="1571"/>
                  </a:cubicBezTo>
                  <a:close/>
                  <a:moveTo>
                    <a:pt x="893" y="1773"/>
                  </a:moveTo>
                  <a:cubicBezTo>
                    <a:pt x="866" y="1783"/>
                    <a:pt x="839" y="1792"/>
                    <a:pt x="812" y="1802"/>
                  </a:cubicBezTo>
                  <a:cubicBezTo>
                    <a:pt x="806" y="1804"/>
                    <a:pt x="802" y="1807"/>
                    <a:pt x="799" y="1813"/>
                  </a:cubicBezTo>
                  <a:cubicBezTo>
                    <a:pt x="796" y="1818"/>
                    <a:pt x="794" y="1825"/>
                    <a:pt x="796" y="1830"/>
                  </a:cubicBezTo>
                  <a:cubicBezTo>
                    <a:pt x="800" y="1841"/>
                    <a:pt x="812" y="1851"/>
                    <a:pt x="824" y="1846"/>
                  </a:cubicBezTo>
                  <a:cubicBezTo>
                    <a:pt x="851" y="1837"/>
                    <a:pt x="878" y="1827"/>
                    <a:pt x="905" y="1817"/>
                  </a:cubicBezTo>
                  <a:cubicBezTo>
                    <a:pt x="911" y="1815"/>
                    <a:pt x="915" y="1812"/>
                    <a:pt x="919" y="1806"/>
                  </a:cubicBezTo>
                  <a:cubicBezTo>
                    <a:pt x="922" y="1801"/>
                    <a:pt x="923" y="1794"/>
                    <a:pt x="921" y="1789"/>
                  </a:cubicBezTo>
                  <a:cubicBezTo>
                    <a:pt x="917" y="1778"/>
                    <a:pt x="905" y="1768"/>
                    <a:pt x="893" y="1773"/>
                  </a:cubicBezTo>
                  <a:close/>
                  <a:moveTo>
                    <a:pt x="716" y="1883"/>
                  </a:moveTo>
                  <a:cubicBezTo>
                    <a:pt x="702" y="1883"/>
                    <a:pt x="694" y="1893"/>
                    <a:pt x="693" y="1906"/>
                  </a:cubicBezTo>
                  <a:cubicBezTo>
                    <a:pt x="690" y="1937"/>
                    <a:pt x="686" y="1968"/>
                    <a:pt x="683" y="1999"/>
                  </a:cubicBezTo>
                  <a:cubicBezTo>
                    <a:pt x="682" y="2011"/>
                    <a:pt x="694" y="2022"/>
                    <a:pt x="706" y="2022"/>
                  </a:cubicBezTo>
                  <a:cubicBezTo>
                    <a:pt x="719" y="2021"/>
                    <a:pt x="727" y="2012"/>
                    <a:pt x="729" y="1999"/>
                  </a:cubicBezTo>
                  <a:cubicBezTo>
                    <a:pt x="732" y="1968"/>
                    <a:pt x="735" y="1937"/>
                    <a:pt x="739" y="1906"/>
                  </a:cubicBezTo>
                  <a:cubicBezTo>
                    <a:pt x="740" y="1894"/>
                    <a:pt x="727" y="1882"/>
                    <a:pt x="716" y="1883"/>
                  </a:cubicBezTo>
                  <a:close/>
                  <a:moveTo>
                    <a:pt x="857" y="1905"/>
                  </a:moveTo>
                  <a:cubicBezTo>
                    <a:pt x="839" y="1917"/>
                    <a:pt x="820" y="1928"/>
                    <a:pt x="802" y="1939"/>
                  </a:cubicBezTo>
                  <a:cubicBezTo>
                    <a:pt x="797" y="1942"/>
                    <a:pt x="793" y="1947"/>
                    <a:pt x="791" y="1953"/>
                  </a:cubicBezTo>
                  <a:cubicBezTo>
                    <a:pt x="790" y="1958"/>
                    <a:pt x="790" y="1966"/>
                    <a:pt x="794" y="1971"/>
                  </a:cubicBezTo>
                  <a:cubicBezTo>
                    <a:pt x="800" y="1981"/>
                    <a:pt x="814" y="1985"/>
                    <a:pt x="825" y="1979"/>
                  </a:cubicBezTo>
                  <a:cubicBezTo>
                    <a:pt x="880" y="1945"/>
                    <a:pt x="880" y="1945"/>
                    <a:pt x="880" y="1945"/>
                  </a:cubicBezTo>
                  <a:cubicBezTo>
                    <a:pt x="885" y="1942"/>
                    <a:pt x="889" y="1937"/>
                    <a:pt x="891" y="1931"/>
                  </a:cubicBezTo>
                  <a:cubicBezTo>
                    <a:pt x="892" y="1926"/>
                    <a:pt x="891" y="1918"/>
                    <a:pt x="888" y="1914"/>
                  </a:cubicBezTo>
                  <a:cubicBezTo>
                    <a:pt x="882" y="1903"/>
                    <a:pt x="868" y="1899"/>
                    <a:pt x="857" y="1905"/>
                  </a:cubicBezTo>
                  <a:close/>
                  <a:moveTo>
                    <a:pt x="1116" y="1636"/>
                  </a:moveTo>
                  <a:cubicBezTo>
                    <a:pt x="1106" y="1610"/>
                    <a:pt x="1096" y="1583"/>
                    <a:pt x="1086" y="1556"/>
                  </a:cubicBezTo>
                  <a:cubicBezTo>
                    <a:pt x="1084" y="1550"/>
                    <a:pt x="1081" y="1545"/>
                    <a:pt x="1076" y="1542"/>
                  </a:cubicBezTo>
                  <a:cubicBezTo>
                    <a:pt x="1071" y="1539"/>
                    <a:pt x="1064" y="1538"/>
                    <a:pt x="1058" y="1540"/>
                  </a:cubicBezTo>
                  <a:cubicBezTo>
                    <a:pt x="1047" y="1543"/>
                    <a:pt x="1038" y="1556"/>
                    <a:pt x="1042" y="1568"/>
                  </a:cubicBezTo>
                  <a:cubicBezTo>
                    <a:pt x="1052" y="1595"/>
                    <a:pt x="1062" y="1622"/>
                    <a:pt x="1072" y="1649"/>
                  </a:cubicBezTo>
                  <a:cubicBezTo>
                    <a:pt x="1074" y="1654"/>
                    <a:pt x="1077" y="1659"/>
                    <a:pt x="1082" y="1662"/>
                  </a:cubicBezTo>
                  <a:cubicBezTo>
                    <a:pt x="1087" y="1665"/>
                    <a:pt x="1095" y="1666"/>
                    <a:pt x="1100" y="1665"/>
                  </a:cubicBezTo>
                  <a:cubicBezTo>
                    <a:pt x="1111" y="1661"/>
                    <a:pt x="1120" y="1648"/>
                    <a:pt x="1116" y="1636"/>
                  </a:cubicBezTo>
                  <a:close/>
                  <a:moveTo>
                    <a:pt x="1140" y="1431"/>
                  </a:moveTo>
                  <a:cubicBezTo>
                    <a:pt x="1135" y="1427"/>
                    <a:pt x="1130" y="1425"/>
                    <a:pt x="1124" y="1425"/>
                  </a:cubicBezTo>
                  <a:cubicBezTo>
                    <a:pt x="1118" y="1425"/>
                    <a:pt x="1111" y="1427"/>
                    <a:pt x="1108" y="1431"/>
                  </a:cubicBezTo>
                  <a:cubicBezTo>
                    <a:pt x="1099" y="1440"/>
                    <a:pt x="1098" y="1455"/>
                    <a:pt x="1108" y="1464"/>
                  </a:cubicBezTo>
                  <a:cubicBezTo>
                    <a:pt x="1127" y="1482"/>
                    <a:pt x="1147" y="1500"/>
                    <a:pt x="1167" y="1519"/>
                  </a:cubicBezTo>
                  <a:cubicBezTo>
                    <a:pt x="1171" y="1523"/>
                    <a:pt x="1177" y="1525"/>
                    <a:pt x="1183" y="1525"/>
                  </a:cubicBezTo>
                  <a:cubicBezTo>
                    <a:pt x="1189" y="1525"/>
                    <a:pt x="1195" y="1523"/>
                    <a:pt x="1199" y="1519"/>
                  </a:cubicBezTo>
                  <a:cubicBezTo>
                    <a:pt x="1207" y="1510"/>
                    <a:pt x="1209" y="1495"/>
                    <a:pt x="1199" y="1486"/>
                  </a:cubicBezTo>
                  <a:cubicBezTo>
                    <a:pt x="1179" y="1468"/>
                    <a:pt x="1160" y="1450"/>
                    <a:pt x="1140" y="1431"/>
                  </a:cubicBezTo>
                  <a:close/>
                  <a:moveTo>
                    <a:pt x="1178" y="1712"/>
                  </a:moveTo>
                  <a:cubicBezTo>
                    <a:pt x="1173" y="1709"/>
                    <a:pt x="1167" y="1708"/>
                    <a:pt x="1161" y="1710"/>
                  </a:cubicBezTo>
                  <a:cubicBezTo>
                    <a:pt x="1155" y="1712"/>
                    <a:pt x="1151" y="1715"/>
                    <a:pt x="1147" y="1720"/>
                  </a:cubicBezTo>
                  <a:cubicBezTo>
                    <a:pt x="1101" y="1784"/>
                    <a:pt x="1101" y="1784"/>
                    <a:pt x="1101" y="1784"/>
                  </a:cubicBezTo>
                  <a:cubicBezTo>
                    <a:pt x="1097" y="1789"/>
                    <a:pt x="1097" y="1797"/>
                    <a:pt x="1098" y="1802"/>
                  </a:cubicBezTo>
                  <a:cubicBezTo>
                    <a:pt x="1100" y="1807"/>
                    <a:pt x="1104" y="1813"/>
                    <a:pt x="1109" y="1816"/>
                  </a:cubicBezTo>
                  <a:cubicBezTo>
                    <a:pt x="1114" y="1818"/>
                    <a:pt x="1121" y="1820"/>
                    <a:pt x="1126" y="1818"/>
                  </a:cubicBezTo>
                  <a:cubicBezTo>
                    <a:pt x="1132" y="1816"/>
                    <a:pt x="1136" y="1812"/>
                    <a:pt x="1140" y="1807"/>
                  </a:cubicBezTo>
                  <a:cubicBezTo>
                    <a:pt x="1156" y="1786"/>
                    <a:pt x="1171" y="1765"/>
                    <a:pt x="1187" y="1744"/>
                  </a:cubicBezTo>
                  <a:cubicBezTo>
                    <a:pt x="1190" y="1739"/>
                    <a:pt x="1190" y="1731"/>
                    <a:pt x="1189" y="1726"/>
                  </a:cubicBezTo>
                  <a:cubicBezTo>
                    <a:pt x="1187" y="1721"/>
                    <a:pt x="1183" y="1715"/>
                    <a:pt x="1178" y="1712"/>
                  </a:cubicBezTo>
                  <a:close/>
                </a:path>
              </a:pathLst>
            </a:custGeom>
            <a:solidFill>
              <a:schemeClr val="accent2">
                <a:lumMod val="60000"/>
                <a:lumOff val="40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0" name="Freeform 222"/>
            <p:cNvSpPr>
              <a:spLocks/>
            </p:cNvSpPr>
            <p:nvPr/>
          </p:nvSpPr>
          <p:spPr bwMode="auto">
            <a:xfrm>
              <a:off x="10581033" y="3869937"/>
              <a:ext cx="479267" cy="207302"/>
            </a:xfrm>
            <a:custGeom>
              <a:avLst/>
              <a:gdLst>
                <a:gd name="T0" fmla="*/ 453 w 463"/>
                <a:gd name="T1" fmla="*/ 1 h 200"/>
                <a:gd name="T2" fmla="*/ 91 w 463"/>
                <a:gd name="T3" fmla="*/ 113 h 200"/>
                <a:gd name="T4" fmla="*/ 7 w 463"/>
                <a:gd name="T5" fmla="*/ 183 h 200"/>
                <a:gd name="T6" fmla="*/ 18 w 463"/>
                <a:gd name="T7" fmla="*/ 193 h 200"/>
                <a:gd name="T8" fmla="*/ 347 w 463"/>
                <a:gd name="T9" fmla="*/ 25 h 200"/>
                <a:gd name="T10" fmla="*/ 453 w 463"/>
                <a:gd name="T11" fmla="*/ 17 h 200"/>
                <a:gd name="T12" fmla="*/ 453 w 463"/>
                <a:gd name="T13" fmla="*/ 1 h 200"/>
              </a:gdLst>
              <a:ahLst/>
              <a:cxnLst>
                <a:cxn ang="0">
                  <a:pos x="T0" y="T1"/>
                </a:cxn>
                <a:cxn ang="0">
                  <a:pos x="T2" y="T3"/>
                </a:cxn>
                <a:cxn ang="0">
                  <a:pos x="T4" y="T5"/>
                </a:cxn>
                <a:cxn ang="0">
                  <a:pos x="T6" y="T7"/>
                </a:cxn>
                <a:cxn ang="0">
                  <a:pos x="T8" y="T9"/>
                </a:cxn>
                <a:cxn ang="0">
                  <a:pos x="T10" y="T11"/>
                </a:cxn>
                <a:cxn ang="0">
                  <a:pos x="T12" y="T13"/>
                </a:cxn>
              </a:cxnLst>
              <a:rect l="0" t="0" r="r" b="b"/>
              <a:pathLst>
                <a:path w="463" h="200">
                  <a:moveTo>
                    <a:pt x="453" y="1"/>
                  </a:moveTo>
                  <a:cubicBezTo>
                    <a:pt x="324" y="0"/>
                    <a:pt x="196" y="40"/>
                    <a:pt x="91" y="113"/>
                  </a:cubicBezTo>
                  <a:cubicBezTo>
                    <a:pt x="61" y="133"/>
                    <a:pt x="33" y="157"/>
                    <a:pt x="7" y="183"/>
                  </a:cubicBezTo>
                  <a:cubicBezTo>
                    <a:pt x="0" y="189"/>
                    <a:pt x="11" y="200"/>
                    <a:pt x="18" y="193"/>
                  </a:cubicBezTo>
                  <a:cubicBezTo>
                    <a:pt x="107" y="105"/>
                    <a:pt x="223" y="46"/>
                    <a:pt x="347" y="25"/>
                  </a:cubicBezTo>
                  <a:cubicBezTo>
                    <a:pt x="382" y="19"/>
                    <a:pt x="417" y="16"/>
                    <a:pt x="453" y="17"/>
                  </a:cubicBezTo>
                  <a:cubicBezTo>
                    <a:pt x="463" y="17"/>
                    <a:pt x="463" y="2"/>
                    <a:pt x="453" y="1"/>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1" name="Freeform 223"/>
            <p:cNvSpPr>
              <a:spLocks/>
            </p:cNvSpPr>
            <p:nvPr/>
          </p:nvSpPr>
          <p:spPr bwMode="auto">
            <a:xfrm>
              <a:off x="11128766" y="3698770"/>
              <a:ext cx="176872" cy="51984"/>
            </a:xfrm>
            <a:custGeom>
              <a:avLst/>
              <a:gdLst>
                <a:gd name="T0" fmla="*/ 162 w 171"/>
                <a:gd name="T1" fmla="*/ 5 h 50"/>
                <a:gd name="T2" fmla="*/ 9 w 171"/>
                <a:gd name="T3" fmla="*/ 33 h 50"/>
                <a:gd name="T4" fmla="*/ 17 w 171"/>
                <a:gd name="T5" fmla="*/ 46 h 50"/>
                <a:gd name="T6" fmla="*/ 162 w 171"/>
                <a:gd name="T7" fmla="*/ 20 h 50"/>
                <a:gd name="T8" fmla="*/ 162 w 171"/>
                <a:gd name="T9" fmla="*/ 5 h 50"/>
              </a:gdLst>
              <a:ahLst/>
              <a:cxnLst>
                <a:cxn ang="0">
                  <a:pos x="T0" y="T1"/>
                </a:cxn>
                <a:cxn ang="0">
                  <a:pos x="T2" y="T3"/>
                </a:cxn>
                <a:cxn ang="0">
                  <a:pos x="T4" y="T5"/>
                </a:cxn>
                <a:cxn ang="0">
                  <a:pos x="T6" y="T7"/>
                </a:cxn>
                <a:cxn ang="0">
                  <a:pos x="T8" y="T9"/>
                </a:cxn>
              </a:cxnLst>
              <a:rect l="0" t="0" r="r" b="b"/>
              <a:pathLst>
                <a:path w="171" h="50">
                  <a:moveTo>
                    <a:pt x="162" y="5"/>
                  </a:moveTo>
                  <a:cubicBezTo>
                    <a:pt x="109" y="0"/>
                    <a:pt x="57" y="10"/>
                    <a:pt x="9" y="33"/>
                  </a:cubicBezTo>
                  <a:cubicBezTo>
                    <a:pt x="0" y="37"/>
                    <a:pt x="8" y="50"/>
                    <a:pt x="17" y="46"/>
                  </a:cubicBezTo>
                  <a:cubicBezTo>
                    <a:pt x="62" y="25"/>
                    <a:pt x="112" y="16"/>
                    <a:pt x="162" y="20"/>
                  </a:cubicBezTo>
                  <a:cubicBezTo>
                    <a:pt x="171" y="21"/>
                    <a:pt x="171" y="5"/>
                    <a:pt x="162"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2" name="Freeform 224"/>
            <p:cNvSpPr>
              <a:spLocks/>
            </p:cNvSpPr>
            <p:nvPr/>
          </p:nvSpPr>
          <p:spPr bwMode="auto">
            <a:xfrm>
              <a:off x="11284084" y="3319033"/>
              <a:ext cx="57690" cy="29162"/>
            </a:xfrm>
            <a:custGeom>
              <a:avLst/>
              <a:gdLst>
                <a:gd name="T0" fmla="*/ 50 w 56"/>
                <a:gd name="T1" fmla="*/ 12 h 28"/>
                <a:gd name="T2" fmla="*/ 10 w 56"/>
                <a:gd name="T3" fmla="*/ 1 h 28"/>
                <a:gd name="T4" fmla="*/ 1 w 56"/>
                <a:gd name="T5" fmla="*/ 6 h 28"/>
                <a:gd name="T6" fmla="*/ 6 w 56"/>
                <a:gd name="T7" fmla="*/ 16 h 28"/>
                <a:gd name="T8" fmla="*/ 46 w 56"/>
                <a:gd name="T9" fmla="*/ 27 h 28"/>
                <a:gd name="T10" fmla="*/ 55 w 56"/>
                <a:gd name="T11" fmla="*/ 21 h 28"/>
                <a:gd name="T12" fmla="*/ 50 w 56"/>
                <a:gd name="T13" fmla="*/ 12 h 28"/>
              </a:gdLst>
              <a:ahLst/>
              <a:cxnLst>
                <a:cxn ang="0">
                  <a:pos x="T0" y="T1"/>
                </a:cxn>
                <a:cxn ang="0">
                  <a:pos x="T2" y="T3"/>
                </a:cxn>
                <a:cxn ang="0">
                  <a:pos x="T4" y="T5"/>
                </a:cxn>
                <a:cxn ang="0">
                  <a:pos x="T6" y="T7"/>
                </a:cxn>
                <a:cxn ang="0">
                  <a:pos x="T8" y="T9"/>
                </a:cxn>
                <a:cxn ang="0">
                  <a:pos x="T10" y="T11"/>
                </a:cxn>
                <a:cxn ang="0">
                  <a:pos x="T12" y="T13"/>
                </a:cxn>
              </a:cxnLst>
              <a:rect l="0" t="0" r="r" b="b"/>
              <a:pathLst>
                <a:path w="56" h="28">
                  <a:moveTo>
                    <a:pt x="50" y="12"/>
                  </a:moveTo>
                  <a:cubicBezTo>
                    <a:pt x="37" y="8"/>
                    <a:pt x="24" y="5"/>
                    <a:pt x="10" y="1"/>
                  </a:cubicBezTo>
                  <a:cubicBezTo>
                    <a:pt x="6" y="0"/>
                    <a:pt x="2" y="2"/>
                    <a:pt x="1" y="6"/>
                  </a:cubicBezTo>
                  <a:cubicBezTo>
                    <a:pt x="0" y="10"/>
                    <a:pt x="2" y="15"/>
                    <a:pt x="6" y="16"/>
                  </a:cubicBezTo>
                  <a:cubicBezTo>
                    <a:pt x="19" y="19"/>
                    <a:pt x="33" y="23"/>
                    <a:pt x="46" y="27"/>
                  </a:cubicBezTo>
                  <a:cubicBezTo>
                    <a:pt x="50" y="28"/>
                    <a:pt x="54" y="26"/>
                    <a:pt x="55" y="21"/>
                  </a:cubicBezTo>
                  <a:cubicBezTo>
                    <a:pt x="56" y="17"/>
                    <a:pt x="54" y="13"/>
                    <a:pt x="50" y="12"/>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3" name="Freeform 225"/>
            <p:cNvSpPr>
              <a:spLocks/>
            </p:cNvSpPr>
            <p:nvPr/>
          </p:nvSpPr>
          <p:spPr bwMode="auto">
            <a:xfrm>
              <a:off x="11290424" y="3385598"/>
              <a:ext cx="54520" cy="15215"/>
            </a:xfrm>
            <a:custGeom>
              <a:avLst/>
              <a:gdLst>
                <a:gd name="T0" fmla="*/ 45 w 53"/>
                <a:gd name="T1" fmla="*/ 0 h 15"/>
                <a:gd name="T2" fmla="*/ 8 w 53"/>
                <a:gd name="T3" fmla="*/ 0 h 15"/>
                <a:gd name="T4" fmla="*/ 1 w 53"/>
                <a:gd name="T5" fmla="*/ 8 h 15"/>
                <a:gd name="T6" fmla="*/ 8 w 53"/>
                <a:gd name="T7" fmla="*/ 15 h 15"/>
                <a:gd name="T8" fmla="*/ 45 w 53"/>
                <a:gd name="T9" fmla="*/ 15 h 15"/>
                <a:gd name="T10" fmla="*/ 53 w 53"/>
                <a:gd name="T11" fmla="*/ 7 h 15"/>
                <a:gd name="T12" fmla="*/ 45 w 53"/>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53" h="15">
                  <a:moveTo>
                    <a:pt x="45" y="0"/>
                  </a:moveTo>
                  <a:cubicBezTo>
                    <a:pt x="33" y="0"/>
                    <a:pt x="20" y="0"/>
                    <a:pt x="8" y="0"/>
                  </a:cubicBezTo>
                  <a:cubicBezTo>
                    <a:pt x="4" y="0"/>
                    <a:pt x="0" y="3"/>
                    <a:pt x="1" y="8"/>
                  </a:cubicBezTo>
                  <a:cubicBezTo>
                    <a:pt x="1" y="12"/>
                    <a:pt x="4" y="15"/>
                    <a:pt x="8" y="15"/>
                  </a:cubicBezTo>
                  <a:cubicBezTo>
                    <a:pt x="20" y="15"/>
                    <a:pt x="33" y="15"/>
                    <a:pt x="45" y="15"/>
                  </a:cubicBezTo>
                  <a:cubicBezTo>
                    <a:pt x="49" y="15"/>
                    <a:pt x="53" y="11"/>
                    <a:pt x="53" y="7"/>
                  </a:cubicBezTo>
                  <a:cubicBezTo>
                    <a:pt x="52" y="3"/>
                    <a:pt x="49" y="0"/>
                    <a:pt x="45" y="0"/>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4" name="Freeform 226"/>
            <p:cNvSpPr>
              <a:spLocks/>
            </p:cNvSpPr>
            <p:nvPr/>
          </p:nvSpPr>
          <p:spPr bwMode="auto">
            <a:xfrm>
              <a:off x="10362319" y="1787407"/>
              <a:ext cx="74806" cy="98262"/>
            </a:xfrm>
            <a:custGeom>
              <a:avLst/>
              <a:gdLst>
                <a:gd name="T0" fmla="*/ 71 w 72"/>
                <a:gd name="T1" fmla="*/ 83 h 95"/>
                <a:gd name="T2" fmla="*/ 42 w 72"/>
                <a:gd name="T3" fmla="*/ 6 h 95"/>
                <a:gd name="T4" fmla="*/ 33 w 72"/>
                <a:gd name="T5" fmla="*/ 1 h 95"/>
                <a:gd name="T6" fmla="*/ 28 w 72"/>
                <a:gd name="T7" fmla="*/ 11 h 95"/>
                <a:gd name="T8" fmla="*/ 55 w 72"/>
                <a:gd name="T9" fmla="*/ 83 h 95"/>
                <a:gd name="T10" fmla="*/ 54 w 72"/>
                <a:gd name="T11" fmla="*/ 81 h 95"/>
                <a:gd name="T12" fmla="*/ 14 w 72"/>
                <a:gd name="T13" fmla="*/ 39 h 95"/>
                <a:gd name="T14" fmla="*/ 3 w 72"/>
                <a:gd name="T15" fmla="*/ 39 h 95"/>
                <a:gd name="T16" fmla="*/ 3 w 72"/>
                <a:gd name="T17" fmla="*/ 50 h 95"/>
                <a:gd name="T18" fmla="*/ 43 w 72"/>
                <a:gd name="T19" fmla="*/ 92 h 95"/>
                <a:gd name="T20" fmla="*/ 54 w 72"/>
                <a:gd name="T21" fmla="*/ 92 h 95"/>
                <a:gd name="T22" fmla="*/ 56 w 72"/>
                <a:gd name="T23" fmla="*/ 85 h 95"/>
                <a:gd name="T24" fmla="*/ 56 w 72"/>
                <a:gd name="T25" fmla="*/ 87 h 95"/>
                <a:gd name="T26" fmla="*/ 65 w 72"/>
                <a:gd name="T27" fmla="*/ 92 h 95"/>
                <a:gd name="T28" fmla="*/ 71 w 72"/>
                <a:gd name="T29" fmla="*/ 83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2" h="95">
                  <a:moveTo>
                    <a:pt x="71" y="83"/>
                  </a:moveTo>
                  <a:cubicBezTo>
                    <a:pt x="61" y="57"/>
                    <a:pt x="52" y="32"/>
                    <a:pt x="42" y="6"/>
                  </a:cubicBezTo>
                  <a:cubicBezTo>
                    <a:pt x="41" y="3"/>
                    <a:pt x="37" y="0"/>
                    <a:pt x="33" y="1"/>
                  </a:cubicBezTo>
                  <a:cubicBezTo>
                    <a:pt x="29" y="2"/>
                    <a:pt x="26" y="7"/>
                    <a:pt x="28" y="11"/>
                  </a:cubicBezTo>
                  <a:cubicBezTo>
                    <a:pt x="37" y="35"/>
                    <a:pt x="46" y="59"/>
                    <a:pt x="55" y="83"/>
                  </a:cubicBezTo>
                  <a:cubicBezTo>
                    <a:pt x="54" y="82"/>
                    <a:pt x="54" y="82"/>
                    <a:pt x="54" y="81"/>
                  </a:cubicBezTo>
                  <a:cubicBezTo>
                    <a:pt x="40" y="67"/>
                    <a:pt x="27" y="53"/>
                    <a:pt x="14" y="39"/>
                  </a:cubicBezTo>
                  <a:cubicBezTo>
                    <a:pt x="11" y="36"/>
                    <a:pt x="6" y="36"/>
                    <a:pt x="3" y="39"/>
                  </a:cubicBezTo>
                  <a:cubicBezTo>
                    <a:pt x="0" y="42"/>
                    <a:pt x="0" y="47"/>
                    <a:pt x="3" y="50"/>
                  </a:cubicBezTo>
                  <a:cubicBezTo>
                    <a:pt x="16" y="64"/>
                    <a:pt x="30" y="78"/>
                    <a:pt x="43" y="92"/>
                  </a:cubicBezTo>
                  <a:cubicBezTo>
                    <a:pt x="46" y="95"/>
                    <a:pt x="51" y="95"/>
                    <a:pt x="54" y="92"/>
                  </a:cubicBezTo>
                  <a:cubicBezTo>
                    <a:pt x="55" y="90"/>
                    <a:pt x="56" y="88"/>
                    <a:pt x="56" y="85"/>
                  </a:cubicBezTo>
                  <a:cubicBezTo>
                    <a:pt x="56" y="86"/>
                    <a:pt x="56" y="86"/>
                    <a:pt x="56" y="87"/>
                  </a:cubicBezTo>
                  <a:cubicBezTo>
                    <a:pt x="58" y="91"/>
                    <a:pt x="61" y="93"/>
                    <a:pt x="65" y="92"/>
                  </a:cubicBezTo>
                  <a:cubicBezTo>
                    <a:pt x="69" y="91"/>
                    <a:pt x="72" y="87"/>
                    <a:pt x="71" y="8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5" name="Freeform 227"/>
            <p:cNvSpPr>
              <a:spLocks/>
            </p:cNvSpPr>
            <p:nvPr/>
          </p:nvSpPr>
          <p:spPr bwMode="auto">
            <a:xfrm>
              <a:off x="9813318" y="2662260"/>
              <a:ext cx="202864" cy="152148"/>
            </a:xfrm>
            <a:custGeom>
              <a:avLst/>
              <a:gdLst>
                <a:gd name="T0" fmla="*/ 180 w 196"/>
                <a:gd name="T1" fmla="*/ 6 h 147"/>
                <a:gd name="T2" fmla="*/ 8 w 196"/>
                <a:gd name="T3" fmla="*/ 128 h 147"/>
                <a:gd name="T4" fmla="*/ 16 w 196"/>
                <a:gd name="T5" fmla="*/ 142 h 147"/>
                <a:gd name="T6" fmla="*/ 188 w 196"/>
                <a:gd name="T7" fmla="*/ 19 h 147"/>
                <a:gd name="T8" fmla="*/ 180 w 196"/>
                <a:gd name="T9" fmla="*/ 6 h 147"/>
              </a:gdLst>
              <a:ahLst/>
              <a:cxnLst>
                <a:cxn ang="0">
                  <a:pos x="T0" y="T1"/>
                </a:cxn>
                <a:cxn ang="0">
                  <a:pos x="T2" y="T3"/>
                </a:cxn>
                <a:cxn ang="0">
                  <a:pos x="T4" y="T5"/>
                </a:cxn>
                <a:cxn ang="0">
                  <a:pos x="T6" y="T7"/>
                </a:cxn>
                <a:cxn ang="0">
                  <a:pos x="T8" y="T9"/>
                </a:cxn>
              </a:cxnLst>
              <a:rect l="0" t="0" r="r" b="b"/>
              <a:pathLst>
                <a:path w="196" h="147">
                  <a:moveTo>
                    <a:pt x="180" y="6"/>
                  </a:moveTo>
                  <a:cubicBezTo>
                    <a:pt x="123" y="47"/>
                    <a:pt x="66" y="88"/>
                    <a:pt x="8" y="128"/>
                  </a:cubicBezTo>
                  <a:cubicBezTo>
                    <a:pt x="0" y="134"/>
                    <a:pt x="8" y="147"/>
                    <a:pt x="16" y="142"/>
                  </a:cubicBezTo>
                  <a:cubicBezTo>
                    <a:pt x="73" y="101"/>
                    <a:pt x="131" y="60"/>
                    <a:pt x="188" y="19"/>
                  </a:cubicBezTo>
                  <a:cubicBezTo>
                    <a:pt x="196" y="14"/>
                    <a:pt x="188" y="0"/>
                    <a:pt x="180" y="6"/>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6" name="Freeform 228"/>
            <p:cNvSpPr>
              <a:spLocks/>
            </p:cNvSpPr>
            <p:nvPr/>
          </p:nvSpPr>
          <p:spPr bwMode="auto">
            <a:xfrm>
              <a:off x="9902705" y="2794122"/>
              <a:ext cx="60859" cy="54520"/>
            </a:xfrm>
            <a:custGeom>
              <a:avLst/>
              <a:gdLst>
                <a:gd name="T0" fmla="*/ 56 w 59"/>
                <a:gd name="T1" fmla="*/ 3 h 53"/>
                <a:gd name="T2" fmla="*/ 45 w 59"/>
                <a:gd name="T3" fmla="*/ 3 h 53"/>
                <a:gd name="T4" fmla="*/ 3 w 59"/>
                <a:gd name="T5" fmla="*/ 40 h 53"/>
                <a:gd name="T6" fmla="*/ 3 w 59"/>
                <a:gd name="T7" fmla="*/ 50 h 53"/>
                <a:gd name="T8" fmla="*/ 14 w 59"/>
                <a:gd name="T9" fmla="*/ 50 h 53"/>
                <a:gd name="T10" fmla="*/ 56 w 59"/>
                <a:gd name="T11" fmla="*/ 14 h 53"/>
                <a:gd name="T12" fmla="*/ 56 w 59"/>
                <a:gd name="T13" fmla="*/ 3 h 53"/>
              </a:gdLst>
              <a:ahLst/>
              <a:cxnLst>
                <a:cxn ang="0">
                  <a:pos x="T0" y="T1"/>
                </a:cxn>
                <a:cxn ang="0">
                  <a:pos x="T2" y="T3"/>
                </a:cxn>
                <a:cxn ang="0">
                  <a:pos x="T4" y="T5"/>
                </a:cxn>
                <a:cxn ang="0">
                  <a:pos x="T6" y="T7"/>
                </a:cxn>
                <a:cxn ang="0">
                  <a:pos x="T8" y="T9"/>
                </a:cxn>
                <a:cxn ang="0">
                  <a:pos x="T10" y="T11"/>
                </a:cxn>
                <a:cxn ang="0">
                  <a:pos x="T12" y="T13"/>
                </a:cxn>
              </a:cxnLst>
              <a:rect l="0" t="0" r="r" b="b"/>
              <a:pathLst>
                <a:path w="59" h="53">
                  <a:moveTo>
                    <a:pt x="56" y="3"/>
                  </a:moveTo>
                  <a:cubicBezTo>
                    <a:pt x="53" y="0"/>
                    <a:pt x="49" y="0"/>
                    <a:pt x="45" y="3"/>
                  </a:cubicBezTo>
                  <a:cubicBezTo>
                    <a:pt x="3" y="40"/>
                    <a:pt x="3" y="40"/>
                    <a:pt x="3" y="40"/>
                  </a:cubicBezTo>
                  <a:cubicBezTo>
                    <a:pt x="0" y="42"/>
                    <a:pt x="0" y="48"/>
                    <a:pt x="3" y="50"/>
                  </a:cubicBezTo>
                  <a:cubicBezTo>
                    <a:pt x="6" y="53"/>
                    <a:pt x="11" y="53"/>
                    <a:pt x="14" y="50"/>
                  </a:cubicBezTo>
                  <a:cubicBezTo>
                    <a:pt x="28" y="38"/>
                    <a:pt x="42" y="26"/>
                    <a:pt x="56" y="14"/>
                  </a:cubicBezTo>
                  <a:cubicBezTo>
                    <a:pt x="59" y="11"/>
                    <a:pt x="59" y="6"/>
                    <a:pt x="56"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7" name="Freeform 229"/>
            <p:cNvSpPr>
              <a:spLocks/>
            </p:cNvSpPr>
            <p:nvPr/>
          </p:nvSpPr>
          <p:spPr bwMode="auto">
            <a:xfrm>
              <a:off x="9891928" y="2848642"/>
              <a:ext cx="104602" cy="132496"/>
            </a:xfrm>
            <a:custGeom>
              <a:avLst/>
              <a:gdLst>
                <a:gd name="T0" fmla="*/ 82 w 101"/>
                <a:gd name="T1" fmla="*/ 8 h 128"/>
                <a:gd name="T2" fmla="*/ 6 w 101"/>
                <a:gd name="T3" fmla="*/ 112 h 128"/>
                <a:gd name="T4" fmla="*/ 19 w 101"/>
                <a:gd name="T5" fmla="*/ 120 h 128"/>
                <a:gd name="T6" fmla="*/ 95 w 101"/>
                <a:gd name="T7" fmla="*/ 15 h 128"/>
                <a:gd name="T8" fmla="*/ 82 w 101"/>
                <a:gd name="T9" fmla="*/ 8 h 128"/>
              </a:gdLst>
              <a:ahLst/>
              <a:cxnLst>
                <a:cxn ang="0">
                  <a:pos x="T0" y="T1"/>
                </a:cxn>
                <a:cxn ang="0">
                  <a:pos x="T2" y="T3"/>
                </a:cxn>
                <a:cxn ang="0">
                  <a:pos x="T4" y="T5"/>
                </a:cxn>
                <a:cxn ang="0">
                  <a:pos x="T6" y="T7"/>
                </a:cxn>
                <a:cxn ang="0">
                  <a:pos x="T8" y="T9"/>
                </a:cxn>
              </a:cxnLst>
              <a:rect l="0" t="0" r="r" b="b"/>
              <a:pathLst>
                <a:path w="101" h="128">
                  <a:moveTo>
                    <a:pt x="82" y="8"/>
                  </a:moveTo>
                  <a:cubicBezTo>
                    <a:pt x="6" y="112"/>
                    <a:pt x="6" y="112"/>
                    <a:pt x="6" y="112"/>
                  </a:cubicBezTo>
                  <a:cubicBezTo>
                    <a:pt x="0" y="120"/>
                    <a:pt x="13" y="128"/>
                    <a:pt x="19" y="120"/>
                  </a:cubicBezTo>
                  <a:cubicBezTo>
                    <a:pt x="95" y="15"/>
                    <a:pt x="95" y="15"/>
                    <a:pt x="95" y="15"/>
                  </a:cubicBezTo>
                  <a:cubicBezTo>
                    <a:pt x="101" y="7"/>
                    <a:pt x="88" y="0"/>
                    <a:pt x="82" y="8"/>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8" name="Freeform 230"/>
            <p:cNvSpPr>
              <a:spLocks/>
            </p:cNvSpPr>
            <p:nvPr/>
          </p:nvSpPr>
          <p:spPr bwMode="auto">
            <a:xfrm>
              <a:off x="9829800" y="2654019"/>
              <a:ext cx="76074" cy="72904"/>
            </a:xfrm>
            <a:custGeom>
              <a:avLst/>
              <a:gdLst>
                <a:gd name="T0" fmla="*/ 70 w 73"/>
                <a:gd name="T1" fmla="*/ 3 h 70"/>
                <a:gd name="T2" fmla="*/ 60 w 73"/>
                <a:gd name="T3" fmla="*/ 3 h 70"/>
                <a:gd name="T4" fmla="*/ 3 w 73"/>
                <a:gd name="T5" fmla="*/ 57 h 70"/>
                <a:gd name="T6" fmla="*/ 3 w 73"/>
                <a:gd name="T7" fmla="*/ 67 h 70"/>
                <a:gd name="T8" fmla="*/ 14 w 73"/>
                <a:gd name="T9" fmla="*/ 67 h 70"/>
                <a:gd name="T10" fmla="*/ 70 w 73"/>
                <a:gd name="T11" fmla="*/ 14 h 70"/>
                <a:gd name="T12" fmla="*/ 70 w 73"/>
                <a:gd name="T13" fmla="*/ 3 h 70"/>
              </a:gdLst>
              <a:ahLst/>
              <a:cxnLst>
                <a:cxn ang="0">
                  <a:pos x="T0" y="T1"/>
                </a:cxn>
                <a:cxn ang="0">
                  <a:pos x="T2" y="T3"/>
                </a:cxn>
                <a:cxn ang="0">
                  <a:pos x="T4" y="T5"/>
                </a:cxn>
                <a:cxn ang="0">
                  <a:pos x="T6" y="T7"/>
                </a:cxn>
                <a:cxn ang="0">
                  <a:pos x="T8" y="T9"/>
                </a:cxn>
                <a:cxn ang="0">
                  <a:pos x="T10" y="T11"/>
                </a:cxn>
                <a:cxn ang="0">
                  <a:pos x="T12" y="T13"/>
                </a:cxn>
              </a:cxnLst>
              <a:rect l="0" t="0" r="r" b="b"/>
              <a:pathLst>
                <a:path w="73" h="70">
                  <a:moveTo>
                    <a:pt x="70" y="3"/>
                  </a:moveTo>
                  <a:cubicBezTo>
                    <a:pt x="67" y="0"/>
                    <a:pt x="63" y="0"/>
                    <a:pt x="60" y="3"/>
                  </a:cubicBezTo>
                  <a:cubicBezTo>
                    <a:pt x="41" y="21"/>
                    <a:pt x="22" y="39"/>
                    <a:pt x="3" y="57"/>
                  </a:cubicBezTo>
                  <a:cubicBezTo>
                    <a:pt x="0" y="59"/>
                    <a:pt x="0" y="65"/>
                    <a:pt x="3" y="67"/>
                  </a:cubicBezTo>
                  <a:cubicBezTo>
                    <a:pt x="6" y="70"/>
                    <a:pt x="11" y="70"/>
                    <a:pt x="14" y="67"/>
                  </a:cubicBezTo>
                  <a:cubicBezTo>
                    <a:pt x="33" y="50"/>
                    <a:pt x="51" y="32"/>
                    <a:pt x="70" y="14"/>
                  </a:cubicBezTo>
                  <a:cubicBezTo>
                    <a:pt x="73" y="11"/>
                    <a:pt x="73" y="6"/>
                    <a:pt x="70" y="3"/>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
          <p:nvSpPr>
            <p:cNvPr id="79" name="Freeform 231"/>
            <p:cNvSpPr>
              <a:spLocks/>
            </p:cNvSpPr>
            <p:nvPr/>
          </p:nvSpPr>
          <p:spPr bwMode="auto">
            <a:xfrm>
              <a:off x="9834238" y="2606472"/>
              <a:ext cx="65297" cy="39305"/>
            </a:xfrm>
            <a:custGeom>
              <a:avLst/>
              <a:gdLst>
                <a:gd name="T0" fmla="*/ 61 w 63"/>
                <a:gd name="T1" fmla="*/ 5 h 38"/>
                <a:gd name="T2" fmla="*/ 51 w 63"/>
                <a:gd name="T3" fmla="*/ 2 h 38"/>
                <a:gd name="T4" fmla="*/ 5 w 63"/>
                <a:gd name="T5" fmla="*/ 23 h 38"/>
                <a:gd name="T6" fmla="*/ 2 w 63"/>
                <a:gd name="T7" fmla="*/ 34 h 38"/>
                <a:gd name="T8" fmla="*/ 13 w 63"/>
                <a:gd name="T9" fmla="*/ 36 h 38"/>
                <a:gd name="T10" fmla="*/ 59 w 63"/>
                <a:gd name="T11" fmla="*/ 15 h 38"/>
                <a:gd name="T12" fmla="*/ 61 w 63"/>
                <a:gd name="T13" fmla="*/ 5 h 38"/>
              </a:gdLst>
              <a:ahLst/>
              <a:cxnLst>
                <a:cxn ang="0">
                  <a:pos x="T0" y="T1"/>
                </a:cxn>
                <a:cxn ang="0">
                  <a:pos x="T2" y="T3"/>
                </a:cxn>
                <a:cxn ang="0">
                  <a:pos x="T4" y="T5"/>
                </a:cxn>
                <a:cxn ang="0">
                  <a:pos x="T6" y="T7"/>
                </a:cxn>
                <a:cxn ang="0">
                  <a:pos x="T8" y="T9"/>
                </a:cxn>
                <a:cxn ang="0">
                  <a:pos x="T10" y="T11"/>
                </a:cxn>
                <a:cxn ang="0">
                  <a:pos x="T12" y="T13"/>
                </a:cxn>
              </a:cxnLst>
              <a:rect l="0" t="0" r="r" b="b"/>
              <a:pathLst>
                <a:path w="63" h="38">
                  <a:moveTo>
                    <a:pt x="61" y="5"/>
                  </a:moveTo>
                  <a:cubicBezTo>
                    <a:pt x="59" y="1"/>
                    <a:pt x="55" y="0"/>
                    <a:pt x="51" y="2"/>
                  </a:cubicBezTo>
                  <a:cubicBezTo>
                    <a:pt x="5" y="23"/>
                    <a:pt x="5" y="23"/>
                    <a:pt x="5" y="23"/>
                  </a:cubicBezTo>
                  <a:cubicBezTo>
                    <a:pt x="1" y="25"/>
                    <a:pt x="0" y="30"/>
                    <a:pt x="2" y="34"/>
                  </a:cubicBezTo>
                  <a:cubicBezTo>
                    <a:pt x="5" y="37"/>
                    <a:pt x="9" y="38"/>
                    <a:pt x="13" y="36"/>
                  </a:cubicBezTo>
                  <a:cubicBezTo>
                    <a:pt x="59" y="15"/>
                    <a:pt x="59" y="15"/>
                    <a:pt x="59" y="15"/>
                  </a:cubicBezTo>
                  <a:cubicBezTo>
                    <a:pt x="62" y="14"/>
                    <a:pt x="63" y="8"/>
                    <a:pt x="61" y="5"/>
                  </a:cubicBezTo>
                </a:path>
              </a:pathLst>
            </a:custGeom>
            <a:solidFill>
              <a:srgbClr val="35333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grpSp>
      <p:sp>
        <p:nvSpPr>
          <p:cNvPr id="4" name="Freeform 6"/>
          <p:cNvSpPr>
            <a:spLocks/>
          </p:cNvSpPr>
          <p:nvPr/>
        </p:nvSpPr>
        <p:spPr bwMode="auto">
          <a:xfrm>
            <a:off x="6139412" y="5705788"/>
            <a:ext cx="5689121" cy="386333"/>
          </a:xfrm>
          <a:custGeom>
            <a:avLst/>
            <a:gdLst>
              <a:gd name="T0" fmla="*/ 3742 w 6842"/>
              <a:gd name="T1" fmla="*/ 272 h 465"/>
              <a:gd name="T2" fmla="*/ 5813 w 6842"/>
              <a:gd name="T3" fmla="*/ 374 h 465"/>
              <a:gd name="T4" fmla="*/ 6842 w 6842"/>
              <a:gd name="T5" fmla="*/ 448 h 465"/>
              <a:gd name="T6" fmla="*/ 6842 w 6842"/>
              <a:gd name="T7" fmla="*/ 448 h 465"/>
              <a:gd name="T8" fmla="*/ 5030 w 6842"/>
              <a:gd name="T9" fmla="*/ 137 h 465"/>
              <a:gd name="T10" fmla="*/ 3579 w 6842"/>
              <a:gd name="T11" fmla="*/ 34 h 465"/>
              <a:gd name="T12" fmla="*/ 211 w 6842"/>
              <a:gd name="T13" fmla="*/ 402 h 465"/>
              <a:gd name="T14" fmla="*/ 0 w 6842"/>
              <a:gd name="T15" fmla="*/ 465 h 465"/>
              <a:gd name="T16" fmla="*/ 3742 w 6842"/>
              <a:gd name="T17" fmla="*/ 272 h 4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842" h="465">
                <a:moveTo>
                  <a:pt x="3742" y="272"/>
                </a:moveTo>
                <a:cubicBezTo>
                  <a:pt x="4436" y="286"/>
                  <a:pt x="5123" y="332"/>
                  <a:pt x="5813" y="374"/>
                </a:cubicBezTo>
                <a:cubicBezTo>
                  <a:pt x="6157" y="396"/>
                  <a:pt x="6501" y="418"/>
                  <a:pt x="6842" y="448"/>
                </a:cubicBezTo>
                <a:cubicBezTo>
                  <a:pt x="6842" y="448"/>
                  <a:pt x="6842" y="448"/>
                  <a:pt x="6842" y="448"/>
                </a:cubicBezTo>
                <a:cubicBezTo>
                  <a:pt x="6374" y="350"/>
                  <a:pt x="5513" y="179"/>
                  <a:pt x="5030" y="137"/>
                </a:cubicBezTo>
                <a:cubicBezTo>
                  <a:pt x="4547" y="94"/>
                  <a:pt x="4065" y="49"/>
                  <a:pt x="3579" y="34"/>
                </a:cubicBezTo>
                <a:cubicBezTo>
                  <a:pt x="2430" y="0"/>
                  <a:pt x="1287" y="102"/>
                  <a:pt x="211" y="402"/>
                </a:cubicBezTo>
                <a:cubicBezTo>
                  <a:pt x="138" y="422"/>
                  <a:pt x="69" y="443"/>
                  <a:pt x="0" y="465"/>
                </a:cubicBezTo>
                <a:cubicBezTo>
                  <a:pt x="1216" y="300"/>
                  <a:pt x="2476" y="246"/>
                  <a:pt x="3742" y="272"/>
                </a:cubicBezTo>
                <a:close/>
              </a:path>
            </a:pathLst>
          </a:custGeom>
          <a:solidFill>
            <a:schemeClr val="accent1">
              <a:lumMod val="9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80" name="TextBox 79"/>
          <p:cNvSpPr txBox="1"/>
          <p:nvPr/>
        </p:nvSpPr>
        <p:spPr>
          <a:xfrm>
            <a:off x="838200" y="1764813"/>
            <a:ext cx="4111293" cy="2123658"/>
          </a:xfrm>
          <a:prstGeom prst="rect">
            <a:avLst/>
          </a:prstGeom>
          <a:noFill/>
        </p:spPr>
        <p:txBody>
          <a:bodyPr wrap="square" lIns="91440" tIns="45720" rIns="91440" bIns="45720" rtlCol="0">
            <a:spAutoFit/>
          </a:bodyPr>
          <a:lstStyle/>
          <a:p>
            <a:r>
              <a:rPr lang="en-US" sz="6600" b="1">
                <a:solidFill>
                  <a:schemeClr val="tx2"/>
                </a:solidFill>
                <a:latin typeface="+mj-lt"/>
              </a:rPr>
              <a:t>Special Thanks</a:t>
            </a:r>
          </a:p>
        </p:txBody>
      </p:sp>
      <p:sp>
        <p:nvSpPr>
          <p:cNvPr id="81" name="TextBox 80"/>
          <p:cNvSpPr txBox="1"/>
          <p:nvPr/>
        </p:nvSpPr>
        <p:spPr>
          <a:xfrm>
            <a:off x="838200" y="3870768"/>
            <a:ext cx="5083431" cy="1426481"/>
          </a:xfrm>
          <a:prstGeom prst="rect">
            <a:avLst/>
          </a:prstGeom>
          <a:noFill/>
        </p:spPr>
        <p:txBody>
          <a:bodyPr wrap="square" lIns="91440" tIns="45720" rIns="91440" bIns="45720" rtlCol="0">
            <a:spAutoFit/>
          </a:bodyPr>
          <a:lstStyle/>
          <a:p>
            <a:pPr>
              <a:lnSpc>
                <a:spcPct val="150000"/>
              </a:lnSpc>
            </a:pPr>
            <a:r>
              <a:rPr lang="en-US" sz="2000" dirty="0">
                <a:solidFill>
                  <a:schemeClr val="tx2"/>
                </a:solidFill>
              </a:rPr>
              <a:t>Joseph </a:t>
            </a:r>
            <a:r>
              <a:rPr lang="en-US" sz="2000" dirty="0" err="1">
                <a:solidFill>
                  <a:schemeClr val="tx2"/>
                </a:solidFill>
              </a:rPr>
              <a:t>Raetano</a:t>
            </a:r>
            <a:r>
              <a:rPr lang="en-US" sz="2000" dirty="0">
                <a:solidFill>
                  <a:schemeClr val="tx2"/>
                </a:solidFill>
              </a:rPr>
              <a:t> - Instructor</a:t>
            </a:r>
          </a:p>
          <a:p>
            <a:pPr>
              <a:lnSpc>
                <a:spcPct val="150000"/>
              </a:lnSpc>
            </a:pPr>
            <a:r>
              <a:rPr lang="en-US" sz="2000" dirty="0">
                <a:solidFill>
                  <a:schemeClr val="tx2"/>
                </a:solidFill>
              </a:rPr>
              <a:t>Matthew </a:t>
            </a:r>
            <a:r>
              <a:rPr lang="en-US" sz="2000" dirty="0" err="1">
                <a:solidFill>
                  <a:schemeClr val="tx2"/>
                </a:solidFill>
              </a:rPr>
              <a:t>Gerardino</a:t>
            </a:r>
            <a:r>
              <a:rPr lang="en-US" sz="2000" dirty="0">
                <a:solidFill>
                  <a:schemeClr val="tx2"/>
                </a:solidFill>
              </a:rPr>
              <a:t> – Mentor</a:t>
            </a:r>
          </a:p>
          <a:p>
            <a:pPr>
              <a:lnSpc>
                <a:spcPct val="150000"/>
              </a:lnSpc>
            </a:pPr>
            <a:r>
              <a:rPr lang="en-US" sz="2000" dirty="0">
                <a:solidFill>
                  <a:schemeClr val="tx2"/>
                </a:solidFill>
              </a:rPr>
              <a:t>Entity Academy Powered by Woz-U</a:t>
            </a:r>
          </a:p>
        </p:txBody>
      </p:sp>
      <p:sp>
        <p:nvSpPr>
          <p:cNvPr id="84" name="Freeform 175"/>
          <p:cNvSpPr>
            <a:spLocks/>
          </p:cNvSpPr>
          <p:nvPr/>
        </p:nvSpPr>
        <p:spPr bwMode="auto">
          <a:xfrm rot="4316734">
            <a:off x="3720970" y="2683006"/>
            <a:ext cx="675406" cy="704147"/>
          </a:xfrm>
          <a:custGeom>
            <a:avLst/>
            <a:gdLst>
              <a:gd name="T0" fmla="*/ 249 w 460"/>
              <a:gd name="T1" fmla="*/ 241 h 480"/>
              <a:gd name="T2" fmla="*/ 206 w 460"/>
              <a:gd name="T3" fmla="*/ 123 h 480"/>
              <a:gd name="T4" fmla="*/ 204 w 460"/>
              <a:gd name="T5" fmla="*/ 46 h 480"/>
              <a:gd name="T6" fmla="*/ 215 w 460"/>
              <a:gd name="T7" fmla="*/ 15 h 480"/>
              <a:gd name="T8" fmla="*/ 243 w 460"/>
              <a:gd name="T9" fmla="*/ 0 h 480"/>
              <a:gd name="T10" fmla="*/ 275 w 460"/>
              <a:gd name="T11" fmla="*/ 15 h 480"/>
              <a:gd name="T12" fmla="*/ 340 w 460"/>
              <a:gd name="T13" fmla="*/ 112 h 480"/>
              <a:gd name="T14" fmla="*/ 386 w 460"/>
              <a:gd name="T15" fmla="*/ 243 h 480"/>
              <a:gd name="T16" fmla="*/ 460 w 460"/>
              <a:gd name="T17" fmla="*/ 480 h 480"/>
              <a:gd name="T18" fmla="*/ 89 w 460"/>
              <a:gd name="T19" fmla="*/ 386 h 480"/>
              <a:gd name="T20" fmla="*/ 15 w 460"/>
              <a:gd name="T21" fmla="*/ 333 h 480"/>
              <a:gd name="T22" fmla="*/ 2 w 460"/>
              <a:gd name="T23" fmla="*/ 308 h 480"/>
              <a:gd name="T24" fmla="*/ 15 w 460"/>
              <a:gd name="T25" fmla="*/ 277 h 480"/>
              <a:gd name="T26" fmla="*/ 45 w 460"/>
              <a:gd name="T27" fmla="*/ 259 h 480"/>
              <a:gd name="T28" fmla="*/ 249 w 460"/>
              <a:gd name="T29" fmla="*/ 241 h 4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60" h="480">
                <a:moveTo>
                  <a:pt x="249" y="241"/>
                </a:moveTo>
                <a:cubicBezTo>
                  <a:pt x="228" y="205"/>
                  <a:pt x="214" y="165"/>
                  <a:pt x="206" y="123"/>
                </a:cubicBezTo>
                <a:cubicBezTo>
                  <a:pt x="201" y="98"/>
                  <a:pt x="199" y="71"/>
                  <a:pt x="204" y="46"/>
                </a:cubicBezTo>
                <a:cubicBezTo>
                  <a:pt x="206" y="35"/>
                  <a:pt x="209" y="24"/>
                  <a:pt x="215" y="15"/>
                </a:cubicBezTo>
                <a:cubicBezTo>
                  <a:pt x="222" y="7"/>
                  <a:pt x="232" y="0"/>
                  <a:pt x="243" y="0"/>
                </a:cubicBezTo>
                <a:cubicBezTo>
                  <a:pt x="255" y="0"/>
                  <a:pt x="266" y="7"/>
                  <a:pt x="275" y="15"/>
                </a:cubicBezTo>
                <a:cubicBezTo>
                  <a:pt x="304" y="41"/>
                  <a:pt x="324" y="76"/>
                  <a:pt x="340" y="112"/>
                </a:cubicBezTo>
                <a:cubicBezTo>
                  <a:pt x="359" y="154"/>
                  <a:pt x="372" y="199"/>
                  <a:pt x="386" y="243"/>
                </a:cubicBezTo>
                <a:cubicBezTo>
                  <a:pt x="411" y="322"/>
                  <a:pt x="435" y="401"/>
                  <a:pt x="460" y="480"/>
                </a:cubicBezTo>
                <a:cubicBezTo>
                  <a:pt x="332" y="465"/>
                  <a:pt x="203" y="445"/>
                  <a:pt x="89" y="386"/>
                </a:cubicBezTo>
                <a:cubicBezTo>
                  <a:pt x="62" y="372"/>
                  <a:pt x="36" y="355"/>
                  <a:pt x="15" y="333"/>
                </a:cubicBezTo>
                <a:cubicBezTo>
                  <a:pt x="9" y="326"/>
                  <a:pt x="3" y="318"/>
                  <a:pt x="2" y="308"/>
                </a:cubicBezTo>
                <a:cubicBezTo>
                  <a:pt x="0" y="296"/>
                  <a:pt x="6" y="285"/>
                  <a:pt x="15" y="277"/>
                </a:cubicBezTo>
                <a:cubicBezTo>
                  <a:pt x="23" y="269"/>
                  <a:pt x="34" y="264"/>
                  <a:pt x="45" y="259"/>
                </a:cubicBezTo>
                <a:cubicBezTo>
                  <a:pt x="110" y="235"/>
                  <a:pt x="182" y="228"/>
                  <a:pt x="249" y="241"/>
                </a:cubicBezTo>
              </a:path>
            </a:pathLst>
          </a:custGeom>
          <a:solidFill>
            <a:schemeClr val="accent4">
              <a:lumMod val="7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13239087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p:tgtEl>
                                          <p:spTgt spid="5"/>
                                        </p:tgtEl>
                                        <p:attrNameLst>
                                          <p:attrName>ppt_y</p:attrName>
                                        </p:attrNameLst>
                                      </p:cBhvr>
                                      <p:tavLst>
                                        <p:tav tm="0">
                                          <p:val>
                                            <p:strVal val="#ppt_y+#ppt_h*1.125000"/>
                                          </p:val>
                                        </p:tav>
                                        <p:tav tm="100000">
                                          <p:val>
                                            <p:strVal val="#ppt_y"/>
                                          </p:val>
                                        </p:tav>
                                      </p:tavLst>
                                    </p:anim>
                                    <p:animEffect transition="in" filter="wipe(up)">
                                      <p:cBhvr>
                                        <p:cTn id="8" dur="500"/>
                                        <p:tgtEl>
                                          <p:spTgt spid="5"/>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80"/>
                                        </p:tgtEl>
                                        <p:attrNameLst>
                                          <p:attrName>style.visibility</p:attrName>
                                        </p:attrNameLst>
                                      </p:cBhvr>
                                      <p:to>
                                        <p:strVal val="visible"/>
                                      </p:to>
                                    </p:set>
                                    <p:animEffect transition="in" filter="fade">
                                      <p:cBhvr>
                                        <p:cTn id="18" dur="500"/>
                                        <p:tgtEl>
                                          <p:spTgt spid="80"/>
                                        </p:tgtEl>
                                      </p:cBhvr>
                                    </p:animEffect>
                                  </p:childTnLst>
                                </p:cTn>
                              </p:par>
                            </p:childTnLst>
                          </p:cTn>
                        </p:par>
                        <p:par>
                          <p:cTn id="19" fill="hold">
                            <p:stCondLst>
                              <p:cond delay="1000"/>
                            </p:stCondLst>
                            <p:childTnLst>
                              <p:par>
                                <p:cTn id="20" presetID="10" presetClass="entr" presetSubtype="0" fill="hold" grpId="0" nodeType="afterEffect">
                                  <p:stCondLst>
                                    <p:cond delay="0"/>
                                  </p:stCondLst>
                                  <p:childTnLst>
                                    <p:set>
                                      <p:cBhvr>
                                        <p:cTn id="21" dur="1" fill="hold">
                                          <p:stCondLst>
                                            <p:cond delay="0"/>
                                          </p:stCondLst>
                                        </p:cTn>
                                        <p:tgtEl>
                                          <p:spTgt spid="81"/>
                                        </p:tgtEl>
                                        <p:attrNameLst>
                                          <p:attrName>style.visibility</p:attrName>
                                        </p:attrNameLst>
                                      </p:cBhvr>
                                      <p:to>
                                        <p:strVal val="visible"/>
                                      </p:to>
                                    </p:set>
                                    <p:animEffect transition="in" filter="fade">
                                      <p:cBhvr>
                                        <p:cTn id="22" dur="500"/>
                                        <p:tgtEl>
                                          <p:spTgt spid="81"/>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84"/>
                                        </p:tgtEl>
                                        <p:attrNameLst>
                                          <p:attrName>style.visibility</p:attrName>
                                        </p:attrNameLst>
                                      </p:cBhvr>
                                      <p:to>
                                        <p:strVal val="visible"/>
                                      </p:to>
                                    </p:set>
                                    <p:anim calcmode="lin" valueType="num">
                                      <p:cBhvr>
                                        <p:cTn id="25" dur="500" fill="hold"/>
                                        <p:tgtEl>
                                          <p:spTgt spid="84"/>
                                        </p:tgtEl>
                                        <p:attrNameLst>
                                          <p:attrName>ppt_w</p:attrName>
                                        </p:attrNameLst>
                                      </p:cBhvr>
                                      <p:tavLst>
                                        <p:tav tm="0">
                                          <p:val>
                                            <p:fltVal val="0"/>
                                          </p:val>
                                        </p:tav>
                                        <p:tav tm="100000">
                                          <p:val>
                                            <p:strVal val="#ppt_w"/>
                                          </p:val>
                                        </p:tav>
                                      </p:tavLst>
                                    </p:anim>
                                    <p:anim calcmode="lin" valueType="num">
                                      <p:cBhvr>
                                        <p:cTn id="26" dur="500" fill="hold"/>
                                        <p:tgtEl>
                                          <p:spTgt spid="84"/>
                                        </p:tgtEl>
                                        <p:attrNameLst>
                                          <p:attrName>ppt_h</p:attrName>
                                        </p:attrNameLst>
                                      </p:cBhvr>
                                      <p:tavLst>
                                        <p:tav tm="0">
                                          <p:val>
                                            <p:fltVal val="0"/>
                                          </p:val>
                                        </p:tav>
                                        <p:tav tm="100000">
                                          <p:val>
                                            <p:strVal val="#ppt_h"/>
                                          </p:val>
                                        </p:tav>
                                      </p:tavLst>
                                    </p:anim>
                                    <p:animEffect transition="in" filter="fade">
                                      <p:cBhvr>
                                        <p:cTn id="27"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80" grpId="0"/>
      <p:bldP spid="81" grpId="0"/>
      <p:bldP spid="8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295401" y="613214"/>
            <a:ext cx="5002160" cy="830997"/>
          </a:xfrm>
          <a:prstGeom prst="rect">
            <a:avLst/>
          </a:prstGeom>
          <a:noFill/>
        </p:spPr>
        <p:txBody>
          <a:bodyPr wrap="square" lIns="91440" tIns="45720" rIns="91440" bIns="45720" rtlCol="0">
            <a:spAutoFit/>
          </a:bodyPr>
          <a:lstStyle/>
          <a:p>
            <a:r>
              <a:rPr lang="en-US" sz="4800" b="1" dirty="0">
                <a:solidFill>
                  <a:schemeClr val="tx2"/>
                </a:solidFill>
                <a:latin typeface="+mj-lt"/>
              </a:rPr>
              <a:t>Acknowledgement</a:t>
            </a:r>
          </a:p>
        </p:txBody>
      </p:sp>
      <p:sp>
        <p:nvSpPr>
          <p:cNvPr id="6" name="TextBox 5"/>
          <p:cNvSpPr txBox="1"/>
          <p:nvPr/>
        </p:nvSpPr>
        <p:spPr>
          <a:xfrm>
            <a:off x="838201" y="2916180"/>
            <a:ext cx="914400" cy="752212"/>
          </a:xfrm>
          <a:custGeom>
            <a:avLst/>
            <a:gdLst/>
            <a:ahLst/>
            <a:cxnLst/>
            <a:rect l="l" t="t" r="r" b="b"/>
            <a:pathLst>
              <a:path w="165287" h="135970">
                <a:moveTo>
                  <a:pt x="165287" y="0"/>
                </a:moveTo>
                <a:lnTo>
                  <a:pt x="165287" y="33109"/>
                </a:lnTo>
                <a:cubicBezTo>
                  <a:pt x="149558" y="33109"/>
                  <a:pt x="140243" y="34921"/>
                  <a:pt x="137341" y="38543"/>
                </a:cubicBezTo>
                <a:cubicBezTo>
                  <a:pt x="134439" y="42166"/>
                  <a:pt x="132988" y="51080"/>
                  <a:pt x="132988" y="65285"/>
                </a:cubicBezTo>
                <a:lnTo>
                  <a:pt x="132988" y="69961"/>
                </a:lnTo>
                <a:lnTo>
                  <a:pt x="153924" y="69961"/>
                </a:lnTo>
                <a:lnTo>
                  <a:pt x="153924" y="135970"/>
                </a:lnTo>
                <a:lnTo>
                  <a:pt x="90306" y="135970"/>
                </a:lnTo>
                <a:lnTo>
                  <a:pt x="90306" y="82630"/>
                </a:lnTo>
                <a:cubicBezTo>
                  <a:pt x="90306" y="60576"/>
                  <a:pt x="91934" y="43795"/>
                  <a:pt x="95188" y="32285"/>
                </a:cubicBezTo>
                <a:cubicBezTo>
                  <a:pt x="98442" y="20776"/>
                  <a:pt x="105078" y="12518"/>
                  <a:pt x="115095" y="7511"/>
                </a:cubicBezTo>
                <a:cubicBezTo>
                  <a:pt x="125112" y="2504"/>
                  <a:pt x="141843" y="0"/>
                  <a:pt x="165287" y="0"/>
                </a:cubicBezTo>
                <a:close/>
                <a:moveTo>
                  <a:pt x="74981" y="0"/>
                </a:moveTo>
                <a:lnTo>
                  <a:pt x="74981" y="33109"/>
                </a:lnTo>
                <a:cubicBezTo>
                  <a:pt x="59658" y="33109"/>
                  <a:pt x="50546" y="34921"/>
                  <a:pt x="47644" y="38543"/>
                </a:cubicBezTo>
                <a:cubicBezTo>
                  <a:pt x="44742" y="42166"/>
                  <a:pt x="43291" y="51080"/>
                  <a:pt x="43291" y="65285"/>
                </a:cubicBezTo>
                <a:lnTo>
                  <a:pt x="43291" y="69961"/>
                </a:lnTo>
                <a:lnTo>
                  <a:pt x="63627" y="69961"/>
                </a:lnTo>
                <a:lnTo>
                  <a:pt x="63627" y="135970"/>
                </a:lnTo>
                <a:lnTo>
                  <a:pt x="0" y="135970"/>
                </a:lnTo>
                <a:lnTo>
                  <a:pt x="0" y="82630"/>
                </a:lnTo>
                <a:cubicBezTo>
                  <a:pt x="0" y="60576"/>
                  <a:pt x="1629" y="43795"/>
                  <a:pt x="4886" y="32285"/>
                </a:cubicBezTo>
                <a:cubicBezTo>
                  <a:pt x="8144" y="20776"/>
                  <a:pt x="14779" y="12518"/>
                  <a:pt x="24793" y="7511"/>
                </a:cubicBezTo>
                <a:cubicBezTo>
                  <a:pt x="34807" y="2504"/>
                  <a:pt x="51536" y="0"/>
                  <a:pt x="74981" y="0"/>
                </a:cubicBezTo>
                <a:close/>
              </a:path>
            </a:pathLst>
          </a:custGeom>
          <a:solidFill>
            <a:schemeClr val="accent3"/>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4800" b="1">
              <a:solidFill>
                <a:schemeClr val="tx2"/>
              </a:solidFill>
              <a:latin typeface="+mj-lt"/>
            </a:endParaRPr>
          </a:p>
        </p:txBody>
      </p:sp>
      <p:grpSp>
        <p:nvGrpSpPr>
          <p:cNvPr id="4" name="Group 3"/>
          <p:cNvGrpSpPr/>
          <p:nvPr/>
        </p:nvGrpSpPr>
        <p:grpSpPr>
          <a:xfrm>
            <a:off x="2200275" y="2383896"/>
            <a:ext cx="4400550" cy="3043510"/>
            <a:chOff x="838200" y="3187266"/>
            <a:chExt cx="4400550" cy="2090207"/>
          </a:xfrm>
        </p:grpSpPr>
        <p:sp>
          <p:nvSpPr>
            <p:cNvPr id="7" name="Rectangle 6"/>
            <p:cNvSpPr/>
            <p:nvPr/>
          </p:nvSpPr>
          <p:spPr>
            <a:xfrm>
              <a:off x="838200" y="3187266"/>
              <a:ext cx="4114800" cy="1708545"/>
            </a:xfrm>
            <a:prstGeom prst="rect">
              <a:avLst/>
            </a:prstGeom>
          </p:spPr>
          <p:txBody>
            <a:bodyPr wrap="square">
              <a:spAutoFit/>
            </a:bodyPr>
            <a:lstStyle/>
            <a:p>
              <a:pPr>
                <a:lnSpc>
                  <a:spcPct val="150000"/>
                </a:lnSpc>
              </a:pPr>
              <a:r>
                <a:rPr lang="en-US" dirty="0">
                  <a:solidFill>
                    <a:schemeClr val="tx2"/>
                  </a:solidFill>
                </a:rPr>
                <a:t>This project was inspired by our own personal challenges and is dedicated to our children Lucca </a:t>
              </a:r>
              <a:r>
                <a:rPr lang="en-US" dirty="0" err="1">
                  <a:solidFill>
                    <a:schemeClr val="tx2"/>
                  </a:solidFill>
                </a:rPr>
                <a:t>Bashorun</a:t>
              </a:r>
              <a:r>
                <a:rPr lang="en-US" dirty="0">
                  <a:solidFill>
                    <a:schemeClr val="tx2"/>
                  </a:solidFill>
                </a:rPr>
                <a:t> and Elvis Mburu.</a:t>
              </a:r>
            </a:p>
          </p:txBody>
        </p:sp>
        <p:sp>
          <p:nvSpPr>
            <p:cNvPr id="8" name="TextBox 7"/>
            <p:cNvSpPr txBox="1"/>
            <p:nvPr/>
          </p:nvSpPr>
          <p:spPr>
            <a:xfrm>
              <a:off x="1123950" y="4877363"/>
              <a:ext cx="4114800" cy="400110"/>
            </a:xfrm>
            <a:prstGeom prst="rect">
              <a:avLst/>
            </a:prstGeom>
            <a:noFill/>
          </p:spPr>
          <p:txBody>
            <a:bodyPr wrap="square" lIns="91440" tIns="45720" rIns="91440" bIns="45720" rtlCol="0">
              <a:spAutoFit/>
            </a:bodyPr>
            <a:lstStyle/>
            <a:p>
              <a:pPr algn="ctr"/>
              <a:r>
                <a:rPr lang="en-US" sz="2000" b="1" dirty="0">
                  <a:latin typeface="+mj-lt"/>
                </a:rPr>
                <a:t>Lucy and Virginia</a:t>
              </a:r>
            </a:p>
          </p:txBody>
        </p:sp>
      </p:grpSp>
      <p:pic>
        <p:nvPicPr>
          <p:cNvPr id="11" name="Picture 10" descr="A person sitting in a chair&#10;&#10;Description automatically generated with low confidence">
            <a:extLst>
              <a:ext uri="{FF2B5EF4-FFF2-40B4-BE49-F238E27FC236}">
                <a16:creationId xmlns:a16="http://schemas.microsoft.com/office/drawing/2014/main" id="{B1DE9503-CE76-5C4D-B61B-CF8309C05999}"/>
              </a:ext>
            </a:extLst>
          </p:cNvPr>
          <p:cNvPicPr>
            <a:picLocks noChangeAspect="1"/>
          </p:cNvPicPr>
          <p:nvPr/>
        </p:nvPicPr>
        <p:blipFill rotWithShape="1">
          <a:blip r:embed="rId2">
            <a:extLst>
              <a:ext uri="{28A0092B-C50C-407E-A947-70E740481C1C}">
                <a14:useLocalDpi xmlns:a14="http://schemas.microsoft.com/office/drawing/2010/main" val="0"/>
              </a:ext>
            </a:extLst>
          </a:blip>
          <a:srcRect t="16321" b="43014"/>
          <a:stretch/>
        </p:blipFill>
        <p:spPr>
          <a:xfrm>
            <a:off x="7048500" y="4065533"/>
            <a:ext cx="5143500" cy="2788847"/>
          </a:xfrm>
          <a:prstGeom prst="rect">
            <a:avLst/>
          </a:prstGeom>
        </p:spPr>
      </p:pic>
      <p:pic>
        <p:nvPicPr>
          <p:cNvPr id="15" name="Picture 14" descr="A picture containing person, indoor, blue&#10;&#10;Description automatically generated">
            <a:extLst>
              <a:ext uri="{FF2B5EF4-FFF2-40B4-BE49-F238E27FC236}">
                <a16:creationId xmlns:a16="http://schemas.microsoft.com/office/drawing/2014/main" id="{774BC327-B6D7-EC40-BE2E-9719C0148BF7}"/>
              </a:ext>
            </a:extLst>
          </p:cNvPr>
          <p:cNvPicPr>
            <a:picLocks noChangeAspect="1"/>
          </p:cNvPicPr>
          <p:nvPr/>
        </p:nvPicPr>
        <p:blipFill rotWithShape="1">
          <a:blip r:embed="rId3">
            <a:extLst>
              <a:ext uri="{28A0092B-C50C-407E-A947-70E740481C1C}">
                <a14:useLocalDpi xmlns:a14="http://schemas.microsoft.com/office/drawing/2010/main" val="0"/>
              </a:ext>
            </a:extLst>
          </a:blip>
          <a:srcRect b="48603"/>
          <a:stretch/>
        </p:blipFill>
        <p:spPr>
          <a:xfrm>
            <a:off x="7048500" y="0"/>
            <a:ext cx="5143500" cy="3524789"/>
          </a:xfrm>
          <a:prstGeom prst="rect">
            <a:avLst/>
          </a:prstGeom>
        </p:spPr>
      </p:pic>
    </p:spTree>
    <p:extLst>
      <p:ext uri="{BB962C8B-B14F-4D97-AF65-F5344CB8AC3E}">
        <p14:creationId xmlns:p14="http://schemas.microsoft.com/office/powerpoint/2010/main" val="5610367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2" presetClass="entr" presetSubtype="4"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500"/>
                                        <p:tgtEl>
                                          <p:spTgt spid="6"/>
                                        </p:tgtEl>
                                        <p:attrNameLst>
                                          <p:attrName>ppt_y</p:attrName>
                                        </p:attrNameLst>
                                      </p:cBhvr>
                                      <p:tavLst>
                                        <p:tav tm="0">
                                          <p:val>
                                            <p:strVal val="#ppt_y+#ppt_h*1.125000"/>
                                          </p:val>
                                        </p:tav>
                                        <p:tav tm="100000">
                                          <p:val>
                                            <p:strVal val="#ppt_y"/>
                                          </p:val>
                                        </p:tav>
                                      </p:tavLst>
                                    </p:anim>
                                    <p:animEffect transition="in" filter="wipe(up)">
                                      <p:cBhvr>
                                        <p:cTn id="12" dur="500"/>
                                        <p:tgtEl>
                                          <p:spTgt spid="6"/>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fade">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39000" y="1372328"/>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About Me</a:t>
            </a:r>
          </a:p>
        </p:txBody>
      </p:sp>
      <p:grpSp>
        <p:nvGrpSpPr>
          <p:cNvPr id="6" name="Group 5"/>
          <p:cNvGrpSpPr/>
          <p:nvPr/>
        </p:nvGrpSpPr>
        <p:grpSpPr>
          <a:xfrm>
            <a:off x="7239000" y="2511646"/>
            <a:ext cx="4114800" cy="3620357"/>
            <a:chOff x="7239000" y="2727712"/>
            <a:chExt cx="4114800" cy="3620357"/>
          </a:xfrm>
        </p:grpSpPr>
        <p:sp>
          <p:nvSpPr>
            <p:cNvPr id="4" name="Rectangle 3"/>
            <p:cNvSpPr/>
            <p:nvPr/>
          </p:nvSpPr>
          <p:spPr>
            <a:xfrm>
              <a:off x="7239000" y="3059668"/>
              <a:ext cx="4114800" cy="3288401"/>
            </a:xfrm>
            <a:prstGeom prst="rect">
              <a:avLst/>
            </a:prstGeom>
          </p:spPr>
          <p:txBody>
            <a:bodyPr wrap="square">
              <a:spAutoFit/>
            </a:bodyPr>
            <a:lstStyle/>
            <a:p>
              <a:pPr marL="285750" indent="-285750">
                <a:lnSpc>
                  <a:spcPct val="150000"/>
                </a:lnSpc>
                <a:buFont typeface="Arial" panose="020B0604020202020204" pitchFamily="34" charset="0"/>
                <a:buChar char="•"/>
              </a:pPr>
              <a:r>
                <a:rPr lang="en-US" sz="1400" dirty="0">
                  <a:solidFill>
                    <a:schemeClr val="tx2"/>
                  </a:solidFill>
                </a:rPr>
                <a:t>Born and raised in Kenya</a:t>
              </a:r>
            </a:p>
            <a:p>
              <a:pPr marL="285750" indent="-285750">
                <a:lnSpc>
                  <a:spcPct val="150000"/>
                </a:lnSpc>
                <a:buFont typeface="Arial" panose="020B0604020202020204" pitchFamily="34" charset="0"/>
                <a:buChar char="•"/>
              </a:pPr>
              <a:r>
                <a:rPr lang="en-US" sz="1400" dirty="0">
                  <a:solidFill>
                    <a:schemeClr val="tx2"/>
                  </a:solidFill>
                </a:rPr>
                <a:t>Mother of a 4 year old boy – Lucca</a:t>
              </a:r>
            </a:p>
            <a:p>
              <a:pPr marL="285750" indent="-285750">
                <a:lnSpc>
                  <a:spcPct val="150000"/>
                </a:lnSpc>
                <a:buFont typeface="Arial" panose="020B0604020202020204" pitchFamily="34" charset="0"/>
                <a:buChar char="•"/>
              </a:pPr>
              <a:r>
                <a:rPr lang="en-US" sz="1400" dirty="0">
                  <a:solidFill>
                    <a:schemeClr val="tx2"/>
                  </a:solidFill>
                </a:rPr>
                <a:t>Bachelors of Science in Computer Science</a:t>
              </a:r>
            </a:p>
            <a:p>
              <a:pPr marL="285750" indent="-285750">
                <a:lnSpc>
                  <a:spcPct val="150000"/>
                </a:lnSpc>
                <a:buFont typeface="Arial" panose="020B0604020202020204" pitchFamily="34" charset="0"/>
                <a:buChar char="•"/>
              </a:pPr>
              <a:r>
                <a:rPr lang="en-US" sz="1400" dirty="0">
                  <a:solidFill>
                    <a:schemeClr val="tx2"/>
                  </a:solidFill>
                </a:rPr>
                <a:t>Experience in Technical and Systems Support for over 10 years</a:t>
              </a:r>
            </a:p>
            <a:p>
              <a:pPr marL="285750" indent="-285750">
                <a:lnSpc>
                  <a:spcPct val="150000"/>
                </a:lnSpc>
                <a:buFont typeface="Arial" panose="020B0604020202020204" pitchFamily="34" charset="0"/>
                <a:buChar char="•"/>
              </a:pPr>
              <a:r>
                <a:rPr lang="en-US" sz="1400" dirty="0">
                  <a:solidFill>
                    <a:schemeClr val="tx2"/>
                  </a:solidFill>
                </a:rPr>
                <a:t>Interested in using data to draw meaningful conclusions and also be apart of the development of future technologies.</a:t>
              </a:r>
              <a:endParaRPr lang="en-US" sz="1400" dirty="0"/>
            </a:p>
          </p:txBody>
        </p:sp>
        <p:sp>
          <p:nvSpPr>
            <p:cNvPr id="5" name="TextBox 4"/>
            <p:cNvSpPr txBox="1"/>
            <p:nvPr/>
          </p:nvSpPr>
          <p:spPr>
            <a:xfrm>
              <a:off x="7239000" y="2727712"/>
              <a:ext cx="4114800" cy="400110"/>
            </a:xfrm>
            <a:prstGeom prst="rect">
              <a:avLst/>
            </a:prstGeom>
            <a:noFill/>
          </p:spPr>
          <p:txBody>
            <a:bodyPr wrap="square" lIns="91440" tIns="45720" rIns="91440" bIns="45720" rtlCol="0">
              <a:spAutoFit/>
            </a:bodyPr>
            <a:lstStyle/>
            <a:p>
              <a:pPr algn="ctr"/>
              <a:r>
                <a:rPr lang="en-US" sz="2000" b="1" dirty="0">
                  <a:solidFill>
                    <a:schemeClr val="tx2"/>
                  </a:solidFill>
                  <a:latin typeface="+mj-lt"/>
                </a:rPr>
                <a:t>LUCY THUKU</a:t>
              </a:r>
            </a:p>
          </p:txBody>
        </p:sp>
      </p:grpSp>
      <p:pic>
        <p:nvPicPr>
          <p:cNvPr id="8" name="Picture Placeholder 7" descr="A person wearing glasses&#10;&#10;Description automatically generated with low confidence">
            <a:extLst>
              <a:ext uri="{FF2B5EF4-FFF2-40B4-BE49-F238E27FC236}">
                <a16:creationId xmlns:a16="http://schemas.microsoft.com/office/drawing/2014/main" id="{CF5CE24C-C33D-5345-BBFB-EA3087849BF1}"/>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8562" r="8562"/>
          <a:stretch>
            <a:fillRect/>
          </a:stretch>
        </p:blipFill>
        <p:spPr/>
      </p:pic>
    </p:spTree>
    <p:extLst>
      <p:ext uri="{BB962C8B-B14F-4D97-AF65-F5344CB8AC3E}">
        <p14:creationId xmlns:p14="http://schemas.microsoft.com/office/powerpoint/2010/main" val="163664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239000" y="1372328"/>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About Me</a:t>
            </a:r>
          </a:p>
        </p:txBody>
      </p:sp>
      <p:grpSp>
        <p:nvGrpSpPr>
          <p:cNvPr id="6" name="Group 5"/>
          <p:cNvGrpSpPr/>
          <p:nvPr/>
        </p:nvGrpSpPr>
        <p:grpSpPr>
          <a:xfrm>
            <a:off x="7239000" y="2511646"/>
            <a:ext cx="4144296" cy="2123658"/>
            <a:chOff x="7239000" y="2727712"/>
            <a:chExt cx="4144296" cy="2123658"/>
          </a:xfrm>
        </p:grpSpPr>
        <p:sp>
          <p:nvSpPr>
            <p:cNvPr id="4" name="Rectangle 3"/>
            <p:cNvSpPr/>
            <p:nvPr/>
          </p:nvSpPr>
          <p:spPr>
            <a:xfrm>
              <a:off x="7239000" y="3059668"/>
              <a:ext cx="4114800" cy="379912"/>
            </a:xfrm>
            <a:prstGeom prst="rect">
              <a:avLst/>
            </a:prstGeom>
          </p:spPr>
          <p:txBody>
            <a:bodyPr wrap="square">
              <a:spAutoFit/>
            </a:bodyPr>
            <a:lstStyle/>
            <a:p>
              <a:pPr>
                <a:lnSpc>
                  <a:spcPct val="150000"/>
                </a:lnSpc>
              </a:pPr>
              <a:endParaRPr lang="en-US" sz="1400" dirty="0"/>
            </a:p>
          </p:txBody>
        </p:sp>
        <p:sp>
          <p:nvSpPr>
            <p:cNvPr id="5" name="TextBox 4"/>
            <p:cNvSpPr txBox="1"/>
            <p:nvPr/>
          </p:nvSpPr>
          <p:spPr>
            <a:xfrm>
              <a:off x="7268496" y="2727712"/>
              <a:ext cx="4114800" cy="2123658"/>
            </a:xfrm>
            <a:prstGeom prst="rect">
              <a:avLst/>
            </a:prstGeom>
            <a:noFill/>
          </p:spPr>
          <p:txBody>
            <a:bodyPr wrap="square" lIns="91440" tIns="45720" rIns="91440" bIns="45720" rtlCol="0">
              <a:spAutoFit/>
            </a:bodyPr>
            <a:lstStyle/>
            <a:p>
              <a:pPr algn="ctr"/>
              <a:r>
                <a:rPr lang="en-US" sz="2000" b="1" dirty="0">
                  <a:solidFill>
                    <a:schemeClr val="tx2"/>
                  </a:solidFill>
                  <a:latin typeface="+mj-lt"/>
                </a:rPr>
                <a:t>VIRGINIA MBURU BROVONT</a:t>
              </a:r>
            </a:p>
            <a:p>
              <a:pPr marL="342900" indent="-342900">
                <a:buFont typeface="Arial" panose="020B0604020202020204" pitchFamily="34" charset="0"/>
                <a:buChar char="•"/>
              </a:pPr>
              <a:r>
                <a:rPr lang="en-US" sz="1400" dirty="0">
                  <a:solidFill>
                    <a:schemeClr val="tx2"/>
                  </a:solidFill>
                </a:rPr>
                <a:t>Born and raised in Kenya.</a:t>
              </a:r>
            </a:p>
            <a:p>
              <a:pPr marL="342900" indent="-342900">
                <a:buFont typeface="Arial" panose="020B0604020202020204" pitchFamily="34" charset="0"/>
                <a:buChar char="•"/>
              </a:pPr>
              <a:r>
                <a:rPr lang="en-US" sz="1400" dirty="0">
                  <a:solidFill>
                    <a:schemeClr val="tx2"/>
                  </a:solidFill>
                </a:rPr>
                <a:t>Wife and Mother to a 19yr old boy – Elvis.</a:t>
              </a:r>
            </a:p>
            <a:p>
              <a:pPr marL="342900" indent="-342900">
                <a:buFont typeface="Arial" panose="020B0604020202020204" pitchFamily="34" charset="0"/>
                <a:buChar char="•"/>
              </a:pPr>
              <a:r>
                <a:rPr lang="en-US" sz="1400" dirty="0">
                  <a:solidFill>
                    <a:schemeClr val="tx2"/>
                  </a:solidFill>
                </a:rPr>
                <a:t>Patient Services Representative at Providence West Olympia Immediate Care.</a:t>
              </a:r>
            </a:p>
            <a:p>
              <a:pPr marL="342900" indent="-342900">
                <a:buFont typeface="Arial" panose="020B0604020202020204" pitchFamily="34" charset="0"/>
                <a:buChar char="•"/>
              </a:pPr>
              <a:r>
                <a:rPr lang="en-US" sz="1400" dirty="0">
                  <a:solidFill>
                    <a:schemeClr val="tx2"/>
                  </a:solidFill>
                </a:rPr>
                <a:t>Looking forward to being part of the women impacting the tech world.</a:t>
              </a:r>
            </a:p>
          </p:txBody>
        </p:sp>
      </p:grpSp>
      <p:pic>
        <p:nvPicPr>
          <p:cNvPr id="9" name="Picture Placeholder 8" descr="A person smiling for the camera&#10;&#10;Description automatically generated with low confidence">
            <a:extLst>
              <a:ext uri="{FF2B5EF4-FFF2-40B4-BE49-F238E27FC236}">
                <a16:creationId xmlns:a16="http://schemas.microsoft.com/office/drawing/2014/main" id="{40B43DCB-E04E-754B-92BF-49FA4FB0FD85}"/>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t="9961" b="9961"/>
          <a:stretch>
            <a:fillRect/>
          </a:stretch>
        </p:blipFill>
        <p:spPr>
          <a:xfrm>
            <a:off x="1044677" y="800100"/>
            <a:ext cx="5257800" cy="5257799"/>
          </a:xfrm>
        </p:spPr>
      </p:pic>
    </p:spTree>
    <p:extLst>
      <p:ext uri="{BB962C8B-B14F-4D97-AF65-F5344CB8AC3E}">
        <p14:creationId xmlns:p14="http://schemas.microsoft.com/office/powerpoint/2010/main" val="35144611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468667"/>
            <a:ext cx="4114800" cy="830997"/>
          </a:xfrm>
          <a:prstGeom prst="rect">
            <a:avLst/>
          </a:prstGeom>
          <a:noFill/>
        </p:spPr>
        <p:txBody>
          <a:bodyPr wrap="square" lIns="91440" tIns="45720" rIns="91440" bIns="45720" rtlCol="0">
            <a:spAutoFit/>
          </a:bodyPr>
          <a:lstStyle/>
          <a:p>
            <a:pPr algn="ctr"/>
            <a:r>
              <a:rPr lang="en-US" sz="4800" b="1" dirty="0">
                <a:solidFill>
                  <a:schemeClr val="tx2"/>
                </a:solidFill>
                <a:latin typeface="+mj-lt"/>
              </a:rPr>
              <a:t>Teen Birth</a:t>
            </a:r>
          </a:p>
        </p:txBody>
      </p:sp>
      <p:grpSp>
        <p:nvGrpSpPr>
          <p:cNvPr id="5" name="Group 4"/>
          <p:cNvGrpSpPr/>
          <p:nvPr/>
        </p:nvGrpSpPr>
        <p:grpSpPr>
          <a:xfrm>
            <a:off x="838200" y="1745167"/>
            <a:ext cx="4114800" cy="1846660"/>
            <a:chOff x="7239000" y="2727712"/>
            <a:chExt cx="4114800" cy="1846660"/>
          </a:xfrm>
        </p:grpSpPr>
        <p:sp>
          <p:nvSpPr>
            <p:cNvPr id="6" name="Rectangle 5"/>
            <p:cNvSpPr/>
            <p:nvPr/>
          </p:nvSpPr>
          <p:spPr>
            <a:xfrm>
              <a:off x="7239000" y="3127822"/>
              <a:ext cx="4114800" cy="1446550"/>
            </a:xfrm>
            <a:prstGeom prst="rect">
              <a:avLst/>
            </a:prstGeom>
          </p:spPr>
          <p:txBody>
            <a:bodyPr wrap="square">
              <a:spAutoFit/>
            </a:bodyPr>
            <a:lstStyle/>
            <a:p>
              <a:r>
                <a:rPr lang="en-US" sz="1400" dirty="0">
                  <a:solidFill>
                    <a:schemeClr val="tx2"/>
                  </a:solidFill>
                </a:rPr>
                <a:t>Teenage pregnancy(Teen Birth) is when a woman under 20 gets pregnant. It usually refers to teens between the ages of 15-19. But it can include girls as young as 10. It's also called teen birth pregnancy or adolescent pregnancy</a:t>
              </a:r>
              <a:r>
                <a:rPr lang="en-US" sz="1400" baseline="30000" dirty="0">
                  <a:solidFill>
                    <a:schemeClr val="tx2"/>
                  </a:solidFill>
                </a:rPr>
                <a:t> 1</a:t>
              </a:r>
              <a:r>
                <a:rPr lang="en-US" dirty="0"/>
                <a:t> .</a:t>
              </a:r>
              <a:endParaRPr lang="en-US" sz="800" dirty="0">
                <a:solidFill>
                  <a:schemeClr val="tx2"/>
                </a:solidFill>
              </a:endParaRPr>
            </a:p>
          </p:txBody>
        </p:sp>
        <p:sp>
          <p:nvSpPr>
            <p:cNvPr id="7" name="TextBox 6"/>
            <p:cNvSpPr txBox="1"/>
            <p:nvPr/>
          </p:nvSpPr>
          <p:spPr>
            <a:xfrm>
              <a:off x="7239000" y="2727712"/>
              <a:ext cx="4114800" cy="400110"/>
            </a:xfrm>
            <a:prstGeom prst="rect">
              <a:avLst/>
            </a:prstGeom>
            <a:noFill/>
          </p:spPr>
          <p:txBody>
            <a:bodyPr wrap="square" lIns="91440" tIns="45720" rIns="91440" bIns="45720" rtlCol="0">
              <a:spAutoFit/>
            </a:bodyPr>
            <a:lstStyle/>
            <a:p>
              <a:r>
                <a:rPr lang="en-US" sz="2000" b="1" dirty="0">
                  <a:solidFill>
                    <a:schemeClr val="tx2"/>
                  </a:solidFill>
                  <a:latin typeface="+mj-lt"/>
                </a:rPr>
                <a:t>Definition</a:t>
              </a:r>
            </a:p>
          </p:txBody>
        </p:sp>
      </p:grpSp>
      <p:pic>
        <p:nvPicPr>
          <p:cNvPr id="15" name="Picture Placeholder 14" descr="A picture containing person, posing&#10;&#10;Description automatically generated">
            <a:extLst>
              <a:ext uri="{FF2B5EF4-FFF2-40B4-BE49-F238E27FC236}">
                <a16:creationId xmlns:a16="http://schemas.microsoft.com/office/drawing/2014/main" id="{F33E6DB0-FBDB-FD4A-95BC-3CCC567B3C2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rcRect l="18374" r="18374"/>
          <a:stretch>
            <a:fillRect/>
          </a:stretch>
        </p:blipFill>
        <p:spPr>
          <a:xfrm>
            <a:off x="6096000" y="0"/>
            <a:ext cx="6096000" cy="6857998"/>
          </a:xfrm>
        </p:spPr>
      </p:pic>
      <p:sp>
        <p:nvSpPr>
          <p:cNvPr id="12" name="TextBox 11">
            <a:extLst>
              <a:ext uri="{FF2B5EF4-FFF2-40B4-BE49-F238E27FC236}">
                <a16:creationId xmlns:a16="http://schemas.microsoft.com/office/drawing/2014/main" id="{16D9E4AE-FB99-0F4A-A6F0-BC1533D6A8F1}"/>
              </a:ext>
            </a:extLst>
          </p:cNvPr>
          <p:cNvSpPr txBox="1"/>
          <p:nvPr/>
        </p:nvSpPr>
        <p:spPr>
          <a:xfrm>
            <a:off x="104077" y="6523148"/>
            <a:ext cx="5895279" cy="183192"/>
          </a:xfrm>
          <a:prstGeom prst="rect">
            <a:avLst/>
          </a:prstGeom>
          <a:noFill/>
        </p:spPr>
        <p:txBody>
          <a:bodyPr wrap="square" lIns="91440" tIns="45720" rIns="91440" bIns="45720" rtlCol="0">
            <a:spAutoFit/>
          </a:bodyPr>
          <a:lstStyle/>
          <a:p>
            <a:pPr>
              <a:lnSpc>
                <a:spcPct val="130000"/>
              </a:lnSpc>
            </a:pPr>
            <a:r>
              <a:rPr lang="en-US" sz="400" baseline="30000" dirty="0">
                <a:solidFill>
                  <a:schemeClr val="tx2"/>
                </a:solidFill>
                <a:latin typeface="Arial" panose="020B0604020202020204" pitchFamily="34" charset="0"/>
                <a:cs typeface="Arial" panose="020B0604020202020204" pitchFamily="34" charset="0"/>
              </a:rPr>
              <a:t>1</a:t>
            </a:r>
            <a:r>
              <a:rPr lang="en-US" sz="400" dirty="0">
                <a:solidFill>
                  <a:schemeClr val="tx2"/>
                </a:solidFill>
                <a:latin typeface="Arial" panose="020B0604020202020204" pitchFamily="34" charset="0"/>
                <a:cs typeface="Arial" panose="020B0604020202020204" pitchFamily="34" charset="0"/>
              </a:rPr>
              <a:t>https://</a:t>
            </a:r>
            <a:r>
              <a:rPr lang="en-US" sz="400" dirty="0" err="1">
                <a:solidFill>
                  <a:schemeClr val="tx2"/>
                </a:solidFill>
                <a:latin typeface="Arial" panose="020B0604020202020204" pitchFamily="34" charset="0"/>
                <a:cs typeface="Arial" panose="020B0604020202020204" pitchFamily="34" charset="0"/>
              </a:rPr>
              <a:t>www.webmd.</a:t>
            </a:r>
            <a:r>
              <a:rPr lang="en-US" sz="500" dirty="0" err="1">
                <a:solidFill>
                  <a:schemeClr val="tx2"/>
                </a:solidFill>
                <a:latin typeface="Arial" panose="020B0604020202020204" pitchFamily="34" charset="0"/>
                <a:cs typeface="Arial" panose="020B0604020202020204" pitchFamily="34" charset="0"/>
              </a:rPr>
              <a:t>com</a:t>
            </a:r>
            <a:r>
              <a:rPr lang="en-US" sz="500" dirty="0">
                <a:solidFill>
                  <a:schemeClr val="tx2"/>
                </a:solidFill>
                <a:latin typeface="Arial" panose="020B0604020202020204" pitchFamily="34" charset="0"/>
                <a:cs typeface="Arial" panose="020B0604020202020204" pitchFamily="34" charset="0"/>
              </a:rPr>
              <a:t>/baby/teen-pregnancy-medical-risks-and-realities#:~:text=Teenage%20pregnancy%20is%20when%20a,have%20dropped%20steadily%20since%201990.</a:t>
            </a:r>
          </a:p>
        </p:txBody>
      </p:sp>
    </p:spTree>
    <p:extLst>
      <p:ext uri="{BB962C8B-B14F-4D97-AF65-F5344CB8AC3E}">
        <p14:creationId xmlns:p14="http://schemas.microsoft.com/office/powerpoint/2010/main" val="446343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838200" y="468667"/>
            <a:ext cx="4114800" cy="830997"/>
          </a:xfrm>
          <a:prstGeom prst="rect">
            <a:avLst/>
          </a:prstGeom>
          <a:noFill/>
        </p:spPr>
        <p:txBody>
          <a:bodyPr wrap="square" lIns="91440" tIns="45720" rIns="91440" bIns="45720" rtlCol="0">
            <a:spAutoFit/>
          </a:bodyPr>
          <a:lstStyle/>
          <a:p>
            <a:r>
              <a:rPr lang="en-US" sz="4800" b="1" dirty="0">
                <a:solidFill>
                  <a:schemeClr val="tx2"/>
                </a:solidFill>
                <a:latin typeface="+mj-lt"/>
              </a:rPr>
              <a:t>Teen Birth Rate</a:t>
            </a:r>
          </a:p>
        </p:txBody>
      </p:sp>
      <p:grpSp>
        <p:nvGrpSpPr>
          <p:cNvPr id="5" name="Group 4"/>
          <p:cNvGrpSpPr/>
          <p:nvPr/>
        </p:nvGrpSpPr>
        <p:grpSpPr>
          <a:xfrm>
            <a:off x="838200" y="1782395"/>
            <a:ext cx="4114800" cy="3724097"/>
            <a:chOff x="7239000" y="2727712"/>
            <a:chExt cx="4114800" cy="3724097"/>
          </a:xfrm>
        </p:grpSpPr>
        <p:sp>
          <p:nvSpPr>
            <p:cNvPr id="6" name="Rectangle 5"/>
            <p:cNvSpPr/>
            <p:nvPr/>
          </p:nvSpPr>
          <p:spPr>
            <a:xfrm>
              <a:off x="7239000" y="3127822"/>
              <a:ext cx="4114800" cy="3323987"/>
            </a:xfrm>
            <a:prstGeom prst="rect">
              <a:avLst/>
            </a:prstGeom>
          </p:spPr>
          <p:txBody>
            <a:bodyPr wrap="square">
              <a:spAutoFit/>
            </a:bodyPr>
            <a:lstStyle/>
            <a:p>
              <a:r>
                <a:rPr lang="en-US" sz="1400" dirty="0">
                  <a:solidFill>
                    <a:schemeClr val="tx2"/>
                  </a:solidFill>
                </a:rPr>
                <a:t>The teen birth rate measures the annual number of births to women 15 to 19 years of age per 1,000 women in that age group. It is also referred to as the age-specific fertility rate for women aged 15-19</a:t>
              </a:r>
              <a:r>
                <a:rPr lang="en-US" sz="1400" baseline="30000" dirty="0">
                  <a:solidFill>
                    <a:schemeClr val="tx2"/>
                  </a:solidFill>
                </a:rPr>
                <a:t>2</a:t>
              </a:r>
              <a:r>
                <a:rPr lang="en-US" sz="1400" dirty="0">
                  <a:solidFill>
                    <a:schemeClr val="tx2"/>
                  </a:solidFill>
                </a:rPr>
                <a:t>.</a:t>
              </a:r>
            </a:p>
            <a:p>
              <a:endParaRPr lang="en-US" sz="1400" dirty="0">
                <a:solidFill>
                  <a:schemeClr val="tx2"/>
                </a:solidFill>
              </a:endParaRPr>
            </a:p>
            <a:p>
              <a:endParaRPr lang="en-US" sz="1400" dirty="0">
                <a:solidFill>
                  <a:schemeClr val="tx2"/>
                </a:solidFill>
              </a:endParaRPr>
            </a:p>
            <a:p>
              <a:r>
                <a:rPr lang="en-US" sz="1400" dirty="0">
                  <a:solidFill>
                    <a:schemeClr val="tx2"/>
                  </a:solidFill>
                </a:rPr>
                <a:t>The teen birth rate is generally computed as a ratio. The numerator is the number of live births to women 15 to 19 years of age, and the denominator an estimate of the number of person-years lived by women at ages 15 to 19 during the same period of time. It is expressed as births per 1,000 women</a:t>
              </a:r>
              <a:r>
                <a:rPr lang="en-US" sz="1400" baseline="30000" dirty="0">
                  <a:solidFill>
                    <a:schemeClr val="tx2"/>
                  </a:solidFill>
                </a:rPr>
                <a:t>2.</a:t>
              </a:r>
            </a:p>
          </p:txBody>
        </p:sp>
        <p:sp>
          <p:nvSpPr>
            <p:cNvPr id="7" name="TextBox 6"/>
            <p:cNvSpPr txBox="1"/>
            <p:nvPr/>
          </p:nvSpPr>
          <p:spPr>
            <a:xfrm>
              <a:off x="7239000" y="2727712"/>
              <a:ext cx="4114800" cy="400110"/>
            </a:xfrm>
            <a:prstGeom prst="rect">
              <a:avLst/>
            </a:prstGeom>
            <a:noFill/>
          </p:spPr>
          <p:txBody>
            <a:bodyPr wrap="square" lIns="91440" tIns="45720" rIns="91440" bIns="45720" rtlCol="0">
              <a:spAutoFit/>
            </a:bodyPr>
            <a:lstStyle/>
            <a:p>
              <a:r>
                <a:rPr lang="en-US" sz="2000" b="1" dirty="0">
                  <a:solidFill>
                    <a:schemeClr val="tx2"/>
                  </a:solidFill>
                  <a:latin typeface="+mj-lt"/>
                </a:rPr>
                <a:t>Definition</a:t>
              </a:r>
            </a:p>
          </p:txBody>
        </p:sp>
      </p:grpSp>
      <p:sp>
        <p:nvSpPr>
          <p:cNvPr id="12" name="TextBox 11">
            <a:extLst>
              <a:ext uri="{FF2B5EF4-FFF2-40B4-BE49-F238E27FC236}">
                <a16:creationId xmlns:a16="http://schemas.microsoft.com/office/drawing/2014/main" id="{16D9E4AE-FB99-0F4A-A6F0-BC1533D6A8F1}"/>
              </a:ext>
            </a:extLst>
          </p:cNvPr>
          <p:cNvSpPr txBox="1"/>
          <p:nvPr/>
        </p:nvSpPr>
        <p:spPr>
          <a:xfrm>
            <a:off x="0" y="6597429"/>
            <a:ext cx="5895279" cy="235706"/>
          </a:xfrm>
          <a:prstGeom prst="rect">
            <a:avLst/>
          </a:prstGeom>
          <a:noFill/>
        </p:spPr>
        <p:txBody>
          <a:bodyPr wrap="square" lIns="91440" tIns="45720" rIns="91440" bIns="45720" rtlCol="0">
            <a:spAutoFit/>
          </a:bodyPr>
          <a:lstStyle/>
          <a:p>
            <a:pPr>
              <a:lnSpc>
                <a:spcPct val="130000"/>
              </a:lnSpc>
            </a:pPr>
            <a:r>
              <a:rPr lang="en-US" sz="800" baseline="30000" dirty="0">
                <a:solidFill>
                  <a:schemeClr val="tx2"/>
                </a:solidFill>
                <a:latin typeface="Arial" panose="020B0604020202020204" pitchFamily="34" charset="0"/>
                <a:cs typeface="Arial" panose="020B0604020202020204" pitchFamily="34" charset="0"/>
              </a:rPr>
              <a:t>2</a:t>
            </a:r>
            <a:r>
              <a:rPr lang="en-US" sz="800" dirty="0">
                <a:solidFill>
                  <a:schemeClr val="tx2"/>
                </a:solidFill>
                <a:latin typeface="Arial" panose="020B0604020202020204" pitchFamily="34" charset="0"/>
                <a:cs typeface="Arial" panose="020B0604020202020204" pitchFamily="34" charset="0"/>
              </a:rPr>
              <a:t>https://</a:t>
            </a:r>
            <a:r>
              <a:rPr lang="en-US" sz="800" dirty="0" err="1">
                <a:solidFill>
                  <a:schemeClr val="tx2"/>
                </a:solidFill>
                <a:latin typeface="Arial" panose="020B0604020202020204" pitchFamily="34" charset="0"/>
                <a:cs typeface="Arial" panose="020B0604020202020204" pitchFamily="34" charset="0"/>
              </a:rPr>
              <a:t>www.un.org</a:t>
            </a:r>
            <a:r>
              <a:rPr lang="en-US" sz="800" dirty="0">
                <a:solidFill>
                  <a:schemeClr val="tx2"/>
                </a:solidFill>
                <a:latin typeface="Arial" panose="020B0604020202020204" pitchFamily="34" charset="0"/>
                <a:cs typeface="Arial" panose="020B0604020202020204" pitchFamily="34" charset="0"/>
              </a:rPr>
              <a:t>/</a:t>
            </a:r>
            <a:r>
              <a:rPr lang="en-US" sz="800" dirty="0" err="1">
                <a:solidFill>
                  <a:schemeClr val="tx2"/>
                </a:solidFill>
                <a:latin typeface="Arial" panose="020B0604020202020204" pitchFamily="34" charset="0"/>
                <a:cs typeface="Arial" panose="020B0604020202020204" pitchFamily="34" charset="0"/>
              </a:rPr>
              <a:t>en</a:t>
            </a:r>
            <a:r>
              <a:rPr lang="en-US" sz="800" dirty="0">
                <a:solidFill>
                  <a:schemeClr val="tx2"/>
                </a:solidFill>
                <a:latin typeface="Arial" panose="020B0604020202020204" pitchFamily="34" charset="0"/>
                <a:cs typeface="Arial" panose="020B0604020202020204" pitchFamily="34" charset="0"/>
              </a:rPr>
              <a:t>/development/</a:t>
            </a:r>
            <a:r>
              <a:rPr lang="en-US" sz="800" dirty="0" err="1">
                <a:solidFill>
                  <a:schemeClr val="tx2"/>
                </a:solidFill>
                <a:latin typeface="Arial" panose="020B0604020202020204" pitchFamily="34" charset="0"/>
                <a:cs typeface="Arial" panose="020B0604020202020204" pitchFamily="34" charset="0"/>
              </a:rPr>
              <a:t>desa</a:t>
            </a:r>
            <a:r>
              <a:rPr lang="en-US" sz="800" dirty="0">
                <a:solidFill>
                  <a:schemeClr val="tx2"/>
                </a:solidFill>
                <a:latin typeface="Arial" panose="020B0604020202020204" pitchFamily="34" charset="0"/>
                <a:cs typeface="Arial" panose="020B0604020202020204" pitchFamily="34" charset="0"/>
              </a:rPr>
              <a:t>/population/publications/dataset/fertility/adolescent-</a:t>
            </a:r>
            <a:r>
              <a:rPr lang="en-US" sz="800" dirty="0" err="1">
                <a:solidFill>
                  <a:schemeClr val="tx2"/>
                </a:solidFill>
                <a:latin typeface="Arial" panose="020B0604020202020204" pitchFamily="34" charset="0"/>
                <a:cs typeface="Arial" panose="020B0604020202020204" pitchFamily="34" charset="0"/>
              </a:rPr>
              <a:t>rate.asp</a:t>
            </a:r>
            <a:endParaRPr lang="en-US" sz="800" dirty="0">
              <a:solidFill>
                <a:schemeClr val="tx2"/>
              </a:solidFill>
              <a:latin typeface="Arial" panose="020B0604020202020204" pitchFamily="34" charset="0"/>
              <a:cs typeface="Arial" panose="020B0604020202020204" pitchFamily="34" charset="0"/>
            </a:endParaRPr>
          </a:p>
        </p:txBody>
      </p:sp>
      <p:pic>
        <p:nvPicPr>
          <p:cNvPr id="9" name="Picture Placeholder 8" descr="Chart, bar chart&#10;&#10;Description automatically generated">
            <a:extLst>
              <a:ext uri="{FF2B5EF4-FFF2-40B4-BE49-F238E27FC236}">
                <a16:creationId xmlns:a16="http://schemas.microsoft.com/office/drawing/2014/main" id="{543FD415-FEFB-944C-B2B9-5708C878149A}"/>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6296723" y="-44245"/>
            <a:ext cx="14042923" cy="6833135"/>
          </a:xfrm>
        </p:spPr>
      </p:pic>
    </p:spTree>
    <p:extLst>
      <p:ext uri="{BB962C8B-B14F-4D97-AF65-F5344CB8AC3E}">
        <p14:creationId xmlns:p14="http://schemas.microsoft.com/office/powerpoint/2010/main" val="1740318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82104" y="53131"/>
            <a:ext cx="4953000" cy="523220"/>
          </a:xfrm>
          <a:prstGeom prst="rect">
            <a:avLst/>
          </a:prstGeom>
          <a:noFill/>
        </p:spPr>
        <p:txBody>
          <a:bodyPr wrap="square" lIns="91440" tIns="45720" rIns="91440" bIns="45720" rtlCol="0">
            <a:spAutoFit/>
          </a:bodyPr>
          <a:lstStyle/>
          <a:p>
            <a:r>
              <a:rPr lang="en-US" sz="2800" b="1" dirty="0">
                <a:solidFill>
                  <a:schemeClr val="tx2"/>
                </a:solidFill>
                <a:latin typeface="+mj-lt"/>
              </a:rPr>
              <a:t>Teen Birth Rate by Rich Nations</a:t>
            </a:r>
          </a:p>
        </p:txBody>
      </p:sp>
      <p:grpSp>
        <p:nvGrpSpPr>
          <p:cNvPr id="5" name="Group 4"/>
          <p:cNvGrpSpPr/>
          <p:nvPr/>
        </p:nvGrpSpPr>
        <p:grpSpPr>
          <a:xfrm>
            <a:off x="389427" y="1876882"/>
            <a:ext cx="4114800" cy="1140005"/>
            <a:chOff x="7239000" y="2727712"/>
            <a:chExt cx="4114800" cy="1140005"/>
          </a:xfrm>
        </p:grpSpPr>
        <p:sp>
          <p:nvSpPr>
            <p:cNvPr id="6" name="Rectangle 5"/>
            <p:cNvSpPr/>
            <p:nvPr/>
          </p:nvSpPr>
          <p:spPr>
            <a:xfrm>
              <a:off x="7239000" y="2913610"/>
              <a:ext cx="4114800" cy="954107"/>
            </a:xfrm>
            <a:prstGeom prst="rect">
              <a:avLst/>
            </a:prstGeom>
          </p:spPr>
          <p:txBody>
            <a:bodyPr wrap="square">
              <a:spAutoFit/>
            </a:bodyPr>
            <a:lstStyle/>
            <a:p>
              <a:r>
                <a:rPr lang="en-US" sz="1400" dirty="0"/>
                <a:t>“In the world’s rich nations, more than three quarters of a million teenagers will become mothers in the next twelve months.</a:t>
              </a:r>
              <a:r>
                <a:rPr lang="en-US" sz="1400" baseline="30000" dirty="0"/>
                <a:t>3</a:t>
              </a:r>
              <a:r>
                <a:rPr lang="en-US" sz="1400" dirty="0"/>
                <a:t>”</a:t>
              </a:r>
              <a:endParaRPr lang="en-US" sz="1400" baseline="30000" dirty="0">
                <a:solidFill>
                  <a:schemeClr val="tx2"/>
                </a:solidFill>
              </a:endParaRPr>
            </a:p>
          </p:txBody>
        </p:sp>
        <p:sp>
          <p:nvSpPr>
            <p:cNvPr id="7" name="TextBox 6"/>
            <p:cNvSpPr txBox="1"/>
            <p:nvPr/>
          </p:nvSpPr>
          <p:spPr>
            <a:xfrm>
              <a:off x="7239000" y="2727712"/>
              <a:ext cx="4114800" cy="400110"/>
            </a:xfrm>
            <a:prstGeom prst="rect">
              <a:avLst/>
            </a:prstGeom>
            <a:noFill/>
          </p:spPr>
          <p:txBody>
            <a:bodyPr wrap="square" lIns="91440" tIns="45720" rIns="91440" bIns="45720" rtlCol="0">
              <a:spAutoFit/>
            </a:bodyPr>
            <a:lstStyle/>
            <a:p>
              <a:endParaRPr lang="en-US" sz="2000" b="1" dirty="0">
                <a:solidFill>
                  <a:schemeClr val="tx2"/>
                </a:solidFill>
                <a:latin typeface="+mj-lt"/>
              </a:endParaRPr>
            </a:p>
          </p:txBody>
        </p:sp>
      </p:grpSp>
      <p:sp>
        <p:nvSpPr>
          <p:cNvPr id="12" name="TextBox 11">
            <a:extLst>
              <a:ext uri="{FF2B5EF4-FFF2-40B4-BE49-F238E27FC236}">
                <a16:creationId xmlns:a16="http://schemas.microsoft.com/office/drawing/2014/main" id="{16D9E4AE-FB99-0F4A-A6F0-BC1533D6A8F1}"/>
              </a:ext>
            </a:extLst>
          </p:cNvPr>
          <p:cNvSpPr txBox="1"/>
          <p:nvPr/>
        </p:nvSpPr>
        <p:spPr>
          <a:xfrm>
            <a:off x="0" y="6569163"/>
            <a:ext cx="5895279" cy="235706"/>
          </a:xfrm>
          <a:prstGeom prst="rect">
            <a:avLst/>
          </a:prstGeom>
          <a:noFill/>
        </p:spPr>
        <p:txBody>
          <a:bodyPr wrap="square" lIns="91440" tIns="45720" rIns="91440" bIns="45720" rtlCol="0">
            <a:spAutoFit/>
          </a:bodyPr>
          <a:lstStyle/>
          <a:p>
            <a:pPr>
              <a:lnSpc>
                <a:spcPct val="130000"/>
              </a:lnSpc>
            </a:pPr>
            <a:r>
              <a:rPr lang="en-US" sz="800" baseline="30000" dirty="0">
                <a:solidFill>
                  <a:schemeClr val="tx2"/>
                </a:solidFill>
                <a:latin typeface="Arial" panose="020B0604020202020204" pitchFamily="34" charset="0"/>
                <a:cs typeface="Arial" panose="020B0604020202020204" pitchFamily="34" charset="0"/>
              </a:rPr>
              <a:t>3</a:t>
            </a:r>
            <a:r>
              <a:rPr lang="en-US" sz="800" dirty="0">
                <a:solidFill>
                  <a:schemeClr val="tx2"/>
                </a:solidFill>
                <a:latin typeface="Arial" panose="020B0604020202020204" pitchFamily="34" charset="0"/>
                <a:cs typeface="Arial" panose="020B0604020202020204" pitchFamily="34" charset="0"/>
              </a:rPr>
              <a:t>https://</a:t>
            </a:r>
            <a:r>
              <a:rPr lang="en-US" sz="800" dirty="0" err="1">
                <a:solidFill>
                  <a:schemeClr val="tx2"/>
                </a:solidFill>
                <a:latin typeface="Arial" panose="020B0604020202020204" pitchFamily="34" charset="0"/>
                <a:cs typeface="Arial" panose="020B0604020202020204" pitchFamily="34" charset="0"/>
              </a:rPr>
              <a:t>www.unicef-irc.org</a:t>
            </a:r>
            <a:r>
              <a:rPr lang="en-US" sz="800" dirty="0">
                <a:solidFill>
                  <a:schemeClr val="tx2"/>
                </a:solidFill>
                <a:latin typeface="Arial" panose="020B0604020202020204" pitchFamily="34" charset="0"/>
                <a:cs typeface="Arial" panose="020B0604020202020204" pitchFamily="34" charset="0"/>
              </a:rPr>
              <a:t>/publications/pdf/repcard3e.pdf</a:t>
            </a:r>
          </a:p>
        </p:txBody>
      </p:sp>
      <p:pic>
        <p:nvPicPr>
          <p:cNvPr id="14" name="Picture Placeholder 13" descr="Chart&#10;&#10;Description automatically generated">
            <a:extLst>
              <a:ext uri="{FF2B5EF4-FFF2-40B4-BE49-F238E27FC236}">
                <a16:creationId xmlns:a16="http://schemas.microsoft.com/office/drawing/2014/main" id="{4ED61ABA-9DA8-F74F-B24E-003D9DB6CBEF}"/>
              </a:ext>
            </a:extLst>
          </p:cNvPr>
          <p:cNvPicPr>
            <a:picLocks noGrp="1" noChangeAspect="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4884170" y="24865"/>
            <a:ext cx="8336530" cy="6833135"/>
          </a:xfrm>
        </p:spPr>
      </p:pic>
    </p:spTree>
    <p:extLst>
      <p:ext uri="{BB962C8B-B14F-4D97-AF65-F5344CB8AC3E}">
        <p14:creationId xmlns:p14="http://schemas.microsoft.com/office/powerpoint/2010/main" val="2526159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 y="468667"/>
            <a:ext cx="5895278" cy="830997"/>
          </a:xfrm>
          <a:prstGeom prst="rect">
            <a:avLst/>
          </a:prstGeom>
          <a:noFill/>
        </p:spPr>
        <p:txBody>
          <a:bodyPr wrap="square" lIns="91440" tIns="45720" rIns="91440" bIns="45720" rtlCol="0">
            <a:spAutoFit/>
          </a:bodyPr>
          <a:lstStyle/>
          <a:p>
            <a:r>
              <a:rPr lang="en-US" sz="4800" b="1" dirty="0">
                <a:solidFill>
                  <a:schemeClr val="tx2"/>
                </a:solidFill>
                <a:latin typeface="+mj-lt"/>
              </a:rPr>
              <a:t>U.S. Teen Birth Rate</a:t>
            </a:r>
          </a:p>
        </p:txBody>
      </p:sp>
      <p:sp>
        <p:nvSpPr>
          <p:cNvPr id="6" name="Rectangle 5"/>
          <p:cNvSpPr/>
          <p:nvPr/>
        </p:nvSpPr>
        <p:spPr>
          <a:xfrm>
            <a:off x="233746" y="2128013"/>
            <a:ext cx="4114800" cy="2031325"/>
          </a:xfrm>
          <a:prstGeom prst="rect">
            <a:avLst/>
          </a:prstGeom>
        </p:spPr>
        <p:txBody>
          <a:bodyPr wrap="square">
            <a:spAutoFit/>
          </a:bodyPr>
          <a:lstStyle/>
          <a:p>
            <a:r>
              <a:rPr lang="en-US" dirty="0"/>
              <a:t>In the U.S., teen birth rates and number of births to teen mothers have dropped steadily since 1990</a:t>
            </a:r>
            <a:r>
              <a:rPr lang="en-US" baseline="30000" dirty="0"/>
              <a:t>4</a:t>
            </a:r>
            <a:r>
              <a:rPr lang="en-US" dirty="0"/>
              <a:t>.  Teen birth rates continued to decline from 24.42 per 1,000 females in 2014 to 15.648 per 1,000 females in 2020.  </a:t>
            </a:r>
          </a:p>
        </p:txBody>
      </p:sp>
      <p:sp>
        <p:nvSpPr>
          <p:cNvPr id="12" name="TextBox 11">
            <a:extLst>
              <a:ext uri="{FF2B5EF4-FFF2-40B4-BE49-F238E27FC236}">
                <a16:creationId xmlns:a16="http://schemas.microsoft.com/office/drawing/2014/main" id="{16D9E4AE-FB99-0F4A-A6F0-BC1533D6A8F1}"/>
              </a:ext>
            </a:extLst>
          </p:cNvPr>
          <p:cNvSpPr txBox="1"/>
          <p:nvPr/>
        </p:nvSpPr>
        <p:spPr>
          <a:xfrm>
            <a:off x="0" y="6597429"/>
            <a:ext cx="5895279" cy="235706"/>
          </a:xfrm>
          <a:prstGeom prst="rect">
            <a:avLst/>
          </a:prstGeom>
          <a:noFill/>
        </p:spPr>
        <p:txBody>
          <a:bodyPr wrap="square" lIns="91440" tIns="45720" rIns="91440" bIns="45720" rtlCol="0">
            <a:spAutoFit/>
          </a:bodyPr>
          <a:lstStyle/>
          <a:p>
            <a:pPr>
              <a:lnSpc>
                <a:spcPct val="130000"/>
              </a:lnSpc>
            </a:pPr>
            <a:r>
              <a:rPr lang="en-US" sz="800" baseline="30000" dirty="0">
                <a:solidFill>
                  <a:schemeClr val="tx2"/>
                </a:solidFill>
                <a:latin typeface="Arial" panose="020B0604020202020204" pitchFamily="34" charset="0"/>
                <a:cs typeface="Arial" panose="020B0604020202020204" pitchFamily="34" charset="0"/>
              </a:rPr>
              <a:t>4</a:t>
            </a:r>
            <a:r>
              <a:rPr lang="en-US" sz="800" dirty="0">
                <a:solidFill>
                  <a:schemeClr val="tx2"/>
                </a:solidFill>
                <a:latin typeface="Arial" panose="020B0604020202020204" pitchFamily="34" charset="0"/>
                <a:cs typeface="Arial" panose="020B0604020202020204" pitchFamily="34" charset="0"/>
              </a:rPr>
              <a:t>https://</a:t>
            </a:r>
            <a:r>
              <a:rPr lang="en-US" sz="800" dirty="0" err="1">
                <a:solidFill>
                  <a:schemeClr val="tx2"/>
                </a:solidFill>
                <a:latin typeface="Arial" panose="020B0604020202020204" pitchFamily="34" charset="0"/>
                <a:cs typeface="Arial" panose="020B0604020202020204" pitchFamily="34" charset="0"/>
              </a:rPr>
              <a:t>www.un.org</a:t>
            </a:r>
            <a:r>
              <a:rPr lang="en-US" sz="800" dirty="0">
                <a:solidFill>
                  <a:schemeClr val="tx2"/>
                </a:solidFill>
                <a:latin typeface="Arial" panose="020B0604020202020204" pitchFamily="34" charset="0"/>
                <a:cs typeface="Arial" panose="020B0604020202020204" pitchFamily="34" charset="0"/>
              </a:rPr>
              <a:t>/</a:t>
            </a:r>
            <a:r>
              <a:rPr lang="en-US" sz="800" dirty="0" err="1">
                <a:solidFill>
                  <a:schemeClr val="tx2"/>
                </a:solidFill>
                <a:latin typeface="Arial" panose="020B0604020202020204" pitchFamily="34" charset="0"/>
                <a:cs typeface="Arial" panose="020B0604020202020204" pitchFamily="34" charset="0"/>
              </a:rPr>
              <a:t>en</a:t>
            </a:r>
            <a:r>
              <a:rPr lang="en-US" sz="800" dirty="0">
                <a:solidFill>
                  <a:schemeClr val="tx2"/>
                </a:solidFill>
                <a:latin typeface="Arial" panose="020B0604020202020204" pitchFamily="34" charset="0"/>
                <a:cs typeface="Arial" panose="020B0604020202020204" pitchFamily="34" charset="0"/>
              </a:rPr>
              <a:t>/development/</a:t>
            </a:r>
            <a:r>
              <a:rPr lang="en-US" sz="800" dirty="0" err="1">
                <a:solidFill>
                  <a:schemeClr val="tx2"/>
                </a:solidFill>
                <a:latin typeface="Arial" panose="020B0604020202020204" pitchFamily="34" charset="0"/>
                <a:cs typeface="Arial" panose="020B0604020202020204" pitchFamily="34" charset="0"/>
              </a:rPr>
              <a:t>desa</a:t>
            </a:r>
            <a:r>
              <a:rPr lang="en-US" sz="800" dirty="0">
                <a:solidFill>
                  <a:schemeClr val="tx2"/>
                </a:solidFill>
                <a:latin typeface="Arial" panose="020B0604020202020204" pitchFamily="34" charset="0"/>
                <a:cs typeface="Arial" panose="020B0604020202020204" pitchFamily="34" charset="0"/>
              </a:rPr>
              <a:t>/population/publications/dataset/fertility/adolescent-</a:t>
            </a:r>
            <a:r>
              <a:rPr lang="en-US" sz="800" dirty="0" err="1">
                <a:solidFill>
                  <a:schemeClr val="tx2"/>
                </a:solidFill>
                <a:latin typeface="Arial" panose="020B0604020202020204" pitchFamily="34" charset="0"/>
                <a:cs typeface="Arial" panose="020B0604020202020204" pitchFamily="34" charset="0"/>
              </a:rPr>
              <a:t>rate.asp</a:t>
            </a:r>
            <a:endParaRPr lang="en-US" sz="800" dirty="0">
              <a:solidFill>
                <a:schemeClr val="tx2"/>
              </a:solidFill>
              <a:latin typeface="Arial" panose="020B0604020202020204" pitchFamily="34" charset="0"/>
              <a:cs typeface="Arial" panose="020B0604020202020204" pitchFamily="34" charset="0"/>
            </a:endParaRPr>
          </a:p>
        </p:txBody>
      </p:sp>
      <p:pic>
        <p:nvPicPr>
          <p:cNvPr id="8" name="Picture Placeholder 7" descr="Chart, line chart&#10;&#10;Description automatically generated">
            <a:extLst>
              <a:ext uri="{FF2B5EF4-FFF2-40B4-BE49-F238E27FC236}">
                <a16:creationId xmlns:a16="http://schemas.microsoft.com/office/drawing/2014/main" id="{FCD0AF72-92CD-354B-AA8E-7C53749767FC}"/>
              </a:ext>
            </a:extLst>
          </p:cNvPr>
          <p:cNvPicPr>
            <a:picLocks noGrp="1"/>
          </p:cNvPicPr>
          <p:nvPr>
            <p:ph type="pic" sz="quarter" idx="10"/>
          </p:nvPr>
        </p:nvPicPr>
        <p:blipFill>
          <a:blip r:embed="rId2">
            <a:extLst>
              <a:ext uri="{28A0092B-C50C-407E-A947-70E740481C1C}">
                <a14:useLocalDpi xmlns:a14="http://schemas.microsoft.com/office/drawing/2010/main" val="0"/>
              </a:ext>
            </a:extLst>
          </a:blip>
          <a:stretch>
            <a:fillRect/>
          </a:stretch>
        </p:blipFill>
        <p:spPr>
          <a:xfrm>
            <a:off x="5200057" y="51324"/>
            <a:ext cx="6571530" cy="6781811"/>
          </a:xfrm>
        </p:spPr>
      </p:pic>
    </p:spTree>
    <p:extLst>
      <p:ext uri="{BB962C8B-B14F-4D97-AF65-F5344CB8AC3E}">
        <p14:creationId xmlns:p14="http://schemas.microsoft.com/office/powerpoint/2010/main" val="621349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theme/theme1.xml><?xml version="1.0" encoding="utf-8"?>
<a:theme xmlns:a="http://schemas.openxmlformats.org/drawingml/2006/main" name="Marketing Plan PowerPoint Template by SlideWin">
  <a:themeElements>
    <a:clrScheme name="SlideWin Pregnancy Care">
      <a:dk1>
        <a:sysClr val="windowText" lastClr="000000"/>
      </a:dk1>
      <a:lt1>
        <a:sysClr val="window" lastClr="FFFFFF"/>
      </a:lt1>
      <a:dk2>
        <a:srgbClr val="444342"/>
      </a:dk2>
      <a:lt2>
        <a:srgbClr val="FFFFFF"/>
      </a:lt2>
      <a:accent1>
        <a:srgbClr val="C1DDD8"/>
      </a:accent1>
      <a:accent2>
        <a:srgbClr val="9EC4C5"/>
      </a:accent2>
      <a:accent3>
        <a:srgbClr val="F5E4DC"/>
      </a:accent3>
      <a:accent4>
        <a:srgbClr val="F2C2C2"/>
      </a:accent4>
      <a:accent5>
        <a:srgbClr val="C1DDD8"/>
      </a:accent5>
      <a:accent6>
        <a:srgbClr val="F2C2C2"/>
      </a:accent6>
      <a:hlink>
        <a:srgbClr val="F2C2C2"/>
      </a:hlink>
      <a:folHlink>
        <a:srgbClr val="954F72"/>
      </a:folHlink>
    </a:clrScheme>
    <a:fontScheme name="SlideWin Pregnancy Care">
      <a:majorFont>
        <a:latin typeface="Saira SemiCondensed"/>
        <a:ea typeface=""/>
        <a:cs typeface=""/>
      </a:majorFont>
      <a:minorFont>
        <a:latin typeface="Comforta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none" lIns="91440" tIns="45720" rIns="91440" bIns="45720" rtlCol="0">
        <a:spAutoFit/>
      </a:bodyPr>
      <a:lstStyle>
        <a:defPPr>
          <a:lnSpc>
            <a:spcPct val="130000"/>
          </a:lnSpc>
          <a:defRPr sz="1200" smtClean="0">
            <a:solidFill>
              <a:schemeClr val="tx2"/>
            </a:solidFill>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Marketing Plan PowerPoint Template by SlideWin</Template>
  <TotalTime>7321</TotalTime>
  <Words>1695</Words>
  <Application>Microsoft Macintosh PowerPoint</Application>
  <PresentationFormat>Widescreen</PresentationFormat>
  <Paragraphs>121</Paragraphs>
  <Slides>24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Calibri</vt:lpstr>
      <vt:lpstr>Arial</vt:lpstr>
      <vt:lpstr>Comfortaa</vt:lpstr>
      <vt:lpstr>Saira SemiCondensed</vt:lpstr>
      <vt:lpstr>Marketing Plan PowerPoint Template by SlideWin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SlideWin</dc:creator>
  <cp:lastModifiedBy>Spasher Thuku</cp:lastModifiedBy>
  <cp:revision>121</cp:revision>
  <dcterms:created xsi:type="dcterms:W3CDTF">2020-09-01T07:26:46Z</dcterms:created>
  <dcterms:modified xsi:type="dcterms:W3CDTF">2022-03-22T01:44:24Z</dcterms:modified>
</cp:coreProperties>
</file>